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30"/>
  </p:notesMasterIdLst>
  <p:sldIdLst>
    <p:sldId id="324" r:id="rId2"/>
    <p:sldId id="357" r:id="rId3"/>
    <p:sldId id="358" r:id="rId4"/>
    <p:sldId id="359" r:id="rId5"/>
    <p:sldId id="360" r:id="rId6"/>
    <p:sldId id="361" r:id="rId7"/>
    <p:sldId id="259" r:id="rId8"/>
    <p:sldId id="260" r:id="rId9"/>
    <p:sldId id="261" r:id="rId10"/>
    <p:sldId id="262" r:id="rId11"/>
    <p:sldId id="263" r:id="rId12"/>
    <p:sldId id="297" r:id="rId13"/>
    <p:sldId id="362" r:id="rId14"/>
    <p:sldId id="363" r:id="rId15"/>
    <p:sldId id="364" r:id="rId16"/>
    <p:sldId id="365" r:id="rId17"/>
    <p:sldId id="368" r:id="rId18"/>
    <p:sldId id="369" r:id="rId19"/>
    <p:sldId id="370" r:id="rId20"/>
    <p:sldId id="371" r:id="rId21"/>
    <p:sldId id="367" r:id="rId22"/>
    <p:sldId id="275" r:id="rId23"/>
    <p:sldId id="276" r:id="rId24"/>
    <p:sldId id="372" r:id="rId25"/>
    <p:sldId id="373" r:id="rId26"/>
    <p:sldId id="374" r:id="rId27"/>
    <p:sldId id="375" r:id="rId28"/>
    <p:sldId id="37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A700"/>
    <a:srgbClr val="FF9300"/>
    <a:srgbClr val="FDC00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07E6EE-FB3E-43C2-B9F7-C2C798A775BB}" v="170" dt="2022-10-10T10:54:45.6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82" autoAdjust="0"/>
    <p:restoredTop sz="67868" autoAdjust="0"/>
  </p:normalViewPr>
  <p:slideViewPr>
    <p:cSldViewPr snapToGrid="0">
      <p:cViewPr varScale="1">
        <p:scale>
          <a:sx n="49" d="100"/>
          <a:sy n="49" d="100"/>
        </p:scale>
        <p:origin x="480"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Neil Gilbride" userId="69b6b66b7ed6f735" providerId="LiveId" clId="{5707E6EE-FB3E-43C2-B9F7-C2C798A775BB}"/>
    <pc:docChg chg="undo custSel modSld">
      <pc:chgData name="Dr Neil Gilbride" userId="69b6b66b7ed6f735" providerId="LiveId" clId="{5707E6EE-FB3E-43C2-B9F7-C2C798A775BB}" dt="2022-10-10T10:54:47.187" v="137" actId="20577"/>
      <pc:docMkLst>
        <pc:docMk/>
      </pc:docMkLst>
      <pc:sldChg chg="modSp mod">
        <pc:chgData name="Dr Neil Gilbride" userId="69b6b66b7ed6f735" providerId="LiveId" clId="{5707E6EE-FB3E-43C2-B9F7-C2C798A775BB}" dt="2022-10-10T10:33:41.314" v="44" actId="20577"/>
        <pc:sldMkLst>
          <pc:docMk/>
          <pc:sldMk cId="2425487143" sldId="259"/>
        </pc:sldMkLst>
        <pc:spChg chg="mod">
          <ac:chgData name="Dr Neil Gilbride" userId="69b6b66b7ed6f735" providerId="LiveId" clId="{5707E6EE-FB3E-43C2-B9F7-C2C798A775BB}" dt="2022-10-10T10:33:41.314" v="44" actId="20577"/>
          <ac:spMkLst>
            <pc:docMk/>
            <pc:sldMk cId="2425487143" sldId="259"/>
            <ac:spMk id="3" creationId="{5F506881-2B63-43BD-AD29-AB56DF5D2B5C}"/>
          </ac:spMkLst>
        </pc:spChg>
      </pc:sldChg>
      <pc:sldChg chg="modSp mod modNotesTx">
        <pc:chgData name="Dr Neil Gilbride" userId="69b6b66b7ed6f735" providerId="LiveId" clId="{5707E6EE-FB3E-43C2-B9F7-C2C798A775BB}" dt="2022-10-10T10:34:14.649" v="46" actId="20577"/>
        <pc:sldMkLst>
          <pc:docMk/>
          <pc:sldMk cId="2467812401" sldId="260"/>
        </pc:sldMkLst>
        <pc:spChg chg="mod">
          <ac:chgData name="Dr Neil Gilbride" userId="69b6b66b7ed6f735" providerId="LiveId" clId="{5707E6EE-FB3E-43C2-B9F7-C2C798A775BB}" dt="2022-10-10T10:33:57.689" v="45" actId="27636"/>
          <ac:spMkLst>
            <pc:docMk/>
            <pc:sldMk cId="2467812401" sldId="260"/>
            <ac:spMk id="2" creationId="{D88F52E9-D433-48DE-B340-0E8851924116}"/>
          </ac:spMkLst>
        </pc:spChg>
      </pc:sldChg>
      <pc:sldChg chg="modSp mod modNotesTx">
        <pc:chgData name="Dr Neil Gilbride" userId="69b6b66b7ed6f735" providerId="LiveId" clId="{5707E6EE-FB3E-43C2-B9F7-C2C798A775BB}" dt="2022-10-10T10:35:16.084" v="52" actId="20577"/>
        <pc:sldMkLst>
          <pc:docMk/>
          <pc:sldMk cId="716275340" sldId="261"/>
        </pc:sldMkLst>
        <pc:spChg chg="mod">
          <ac:chgData name="Dr Neil Gilbride" userId="69b6b66b7ed6f735" providerId="LiveId" clId="{5707E6EE-FB3E-43C2-B9F7-C2C798A775BB}" dt="2022-10-10T10:34:23.465" v="47" actId="27636"/>
          <ac:spMkLst>
            <pc:docMk/>
            <pc:sldMk cId="716275340" sldId="261"/>
            <ac:spMk id="2" creationId="{D88F52E9-D433-48DE-B340-0E8851924116}"/>
          </ac:spMkLst>
        </pc:spChg>
        <pc:spChg chg="mod">
          <ac:chgData name="Dr Neil Gilbride" userId="69b6b66b7ed6f735" providerId="LiveId" clId="{5707E6EE-FB3E-43C2-B9F7-C2C798A775BB}" dt="2022-10-10T10:34:55.878" v="51" actId="20577"/>
          <ac:spMkLst>
            <pc:docMk/>
            <pc:sldMk cId="716275340" sldId="261"/>
            <ac:spMk id="3" creationId="{5F506881-2B63-43BD-AD29-AB56DF5D2B5C}"/>
          </ac:spMkLst>
        </pc:spChg>
      </pc:sldChg>
      <pc:sldChg chg="modSp mod">
        <pc:chgData name="Dr Neil Gilbride" userId="69b6b66b7ed6f735" providerId="LiveId" clId="{5707E6EE-FB3E-43C2-B9F7-C2C798A775BB}" dt="2022-10-10T10:35:35.075" v="54" actId="27636"/>
        <pc:sldMkLst>
          <pc:docMk/>
          <pc:sldMk cId="1100607069" sldId="262"/>
        </pc:sldMkLst>
        <pc:spChg chg="mod">
          <ac:chgData name="Dr Neil Gilbride" userId="69b6b66b7ed6f735" providerId="LiveId" clId="{5707E6EE-FB3E-43C2-B9F7-C2C798A775BB}" dt="2022-10-10T10:35:35.075" v="54" actId="27636"/>
          <ac:spMkLst>
            <pc:docMk/>
            <pc:sldMk cId="1100607069" sldId="262"/>
            <ac:spMk id="2" creationId="{D88F52E9-D433-48DE-B340-0E8851924116}"/>
          </ac:spMkLst>
        </pc:spChg>
        <pc:spChg chg="mod">
          <ac:chgData name="Dr Neil Gilbride" userId="69b6b66b7ed6f735" providerId="LiveId" clId="{5707E6EE-FB3E-43C2-B9F7-C2C798A775BB}" dt="2022-10-10T10:35:32.452" v="53"/>
          <ac:spMkLst>
            <pc:docMk/>
            <pc:sldMk cId="1100607069" sldId="262"/>
            <ac:spMk id="3" creationId="{D646B473-2619-E2E7-4BC4-B6C988DE0AB5}"/>
          </ac:spMkLst>
        </pc:spChg>
      </pc:sldChg>
      <pc:sldChg chg="modSp mod">
        <pc:chgData name="Dr Neil Gilbride" userId="69b6b66b7ed6f735" providerId="LiveId" clId="{5707E6EE-FB3E-43C2-B9F7-C2C798A775BB}" dt="2022-10-10T10:39:04.103" v="55" actId="27636"/>
        <pc:sldMkLst>
          <pc:docMk/>
          <pc:sldMk cId="1645543294" sldId="263"/>
        </pc:sldMkLst>
        <pc:spChg chg="mod">
          <ac:chgData name="Dr Neil Gilbride" userId="69b6b66b7ed6f735" providerId="LiveId" clId="{5707E6EE-FB3E-43C2-B9F7-C2C798A775BB}" dt="2022-10-10T10:39:04.103" v="55" actId="27636"/>
          <ac:spMkLst>
            <pc:docMk/>
            <pc:sldMk cId="1645543294" sldId="263"/>
            <ac:spMk id="2" creationId="{D88F52E9-D433-48DE-B340-0E8851924116}"/>
          </ac:spMkLst>
        </pc:spChg>
      </pc:sldChg>
      <pc:sldChg chg="modSp">
        <pc:chgData name="Dr Neil Gilbride" userId="69b6b66b7ed6f735" providerId="LiveId" clId="{5707E6EE-FB3E-43C2-B9F7-C2C798A775BB}" dt="2022-10-10T10:53:44.154" v="124"/>
        <pc:sldMkLst>
          <pc:docMk/>
          <pc:sldMk cId="648394953" sldId="275"/>
        </pc:sldMkLst>
        <pc:spChg chg="mod">
          <ac:chgData name="Dr Neil Gilbride" userId="69b6b66b7ed6f735" providerId="LiveId" clId="{5707E6EE-FB3E-43C2-B9F7-C2C798A775BB}" dt="2022-10-10T10:53:44.154" v="124"/>
          <ac:spMkLst>
            <pc:docMk/>
            <pc:sldMk cId="648394953" sldId="275"/>
            <ac:spMk id="7" creationId="{3E23FC01-8771-44D5-B509-BB8991C2FE5C}"/>
          </ac:spMkLst>
        </pc:spChg>
      </pc:sldChg>
      <pc:sldChg chg="modSp mod">
        <pc:chgData name="Dr Neil Gilbride" userId="69b6b66b7ed6f735" providerId="LiveId" clId="{5707E6EE-FB3E-43C2-B9F7-C2C798A775BB}" dt="2022-10-10T10:53:52.108" v="125" actId="27636"/>
        <pc:sldMkLst>
          <pc:docMk/>
          <pc:sldMk cId="3280141352" sldId="276"/>
        </pc:sldMkLst>
        <pc:spChg chg="mod">
          <ac:chgData name="Dr Neil Gilbride" userId="69b6b66b7ed6f735" providerId="LiveId" clId="{5707E6EE-FB3E-43C2-B9F7-C2C798A775BB}" dt="2022-10-10T10:53:52.108" v="125" actId="27636"/>
          <ac:spMkLst>
            <pc:docMk/>
            <pc:sldMk cId="3280141352" sldId="276"/>
            <ac:spMk id="17" creationId="{91E0B9DD-CA20-4962-B0F7-FB60224008F4}"/>
          </ac:spMkLst>
        </pc:spChg>
      </pc:sldChg>
      <pc:sldChg chg="modSp mod">
        <pc:chgData name="Dr Neil Gilbride" userId="69b6b66b7ed6f735" providerId="LiveId" clId="{5707E6EE-FB3E-43C2-B9F7-C2C798A775BB}" dt="2022-10-10T10:39:12.101" v="58" actId="27636"/>
        <pc:sldMkLst>
          <pc:docMk/>
          <pc:sldMk cId="3702866620" sldId="297"/>
        </pc:sldMkLst>
        <pc:spChg chg="mod">
          <ac:chgData name="Dr Neil Gilbride" userId="69b6b66b7ed6f735" providerId="LiveId" clId="{5707E6EE-FB3E-43C2-B9F7-C2C798A775BB}" dt="2022-10-10T10:39:12.101" v="58" actId="27636"/>
          <ac:spMkLst>
            <pc:docMk/>
            <pc:sldMk cId="3702866620" sldId="297"/>
            <ac:spMk id="2" creationId="{5E9AC2E2-3508-94A6-3576-90C5E0B8AE3A}"/>
          </ac:spMkLst>
        </pc:spChg>
      </pc:sldChg>
      <pc:sldChg chg="modSp modNotesTx">
        <pc:chgData name="Dr Neil Gilbride" userId="69b6b66b7ed6f735" providerId="LiveId" clId="{5707E6EE-FB3E-43C2-B9F7-C2C798A775BB}" dt="2022-10-10T10:23:59.838" v="2"/>
        <pc:sldMkLst>
          <pc:docMk/>
          <pc:sldMk cId="129764950" sldId="324"/>
        </pc:sldMkLst>
        <pc:spChg chg="mod">
          <ac:chgData name="Dr Neil Gilbride" userId="69b6b66b7ed6f735" providerId="LiveId" clId="{5707E6EE-FB3E-43C2-B9F7-C2C798A775BB}" dt="2022-10-10T10:23:59.838" v="2"/>
          <ac:spMkLst>
            <pc:docMk/>
            <pc:sldMk cId="129764950" sldId="324"/>
            <ac:spMk id="15" creationId="{795920AA-FF05-6FB3-04AE-1B2A519959F9}"/>
          </ac:spMkLst>
        </pc:spChg>
      </pc:sldChg>
      <pc:sldChg chg="modSp mod">
        <pc:chgData name="Dr Neil Gilbride" userId="69b6b66b7ed6f735" providerId="LiveId" clId="{5707E6EE-FB3E-43C2-B9F7-C2C798A775BB}" dt="2022-10-10T10:24:54.679" v="6" actId="5793"/>
        <pc:sldMkLst>
          <pc:docMk/>
          <pc:sldMk cId="315791563" sldId="358"/>
        </pc:sldMkLst>
        <pc:spChg chg="mod">
          <ac:chgData name="Dr Neil Gilbride" userId="69b6b66b7ed6f735" providerId="LiveId" clId="{5707E6EE-FB3E-43C2-B9F7-C2C798A775BB}" dt="2022-10-10T10:24:54.679" v="6" actId="5793"/>
          <ac:spMkLst>
            <pc:docMk/>
            <pc:sldMk cId="315791563" sldId="358"/>
            <ac:spMk id="3" creationId="{60278043-13ED-68B5-10B4-22A59A69F224}"/>
          </ac:spMkLst>
        </pc:spChg>
      </pc:sldChg>
      <pc:sldChg chg="modSp mod">
        <pc:chgData name="Dr Neil Gilbride" userId="69b6b66b7ed6f735" providerId="LiveId" clId="{5707E6EE-FB3E-43C2-B9F7-C2C798A775BB}" dt="2022-10-10T10:25:33.238" v="9" actId="20577"/>
        <pc:sldMkLst>
          <pc:docMk/>
          <pc:sldMk cId="2220165691" sldId="359"/>
        </pc:sldMkLst>
        <pc:spChg chg="mod">
          <ac:chgData name="Dr Neil Gilbride" userId="69b6b66b7ed6f735" providerId="LiveId" clId="{5707E6EE-FB3E-43C2-B9F7-C2C798A775BB}" dt="2022-10-10T10:25:33.238" v="9" actId="20577"/>
          <ac:spMkLst>
            <pc:docMk/>
            <pc:sldMk cId="2220165691" sldId="359"/>
            <ac:spMk id="4" creationId="{8CD41976-A71A-2BBE-26B8-2CD22501B974}"/>
          </ac:spMkLst>
        </pc:spChg>
      </pc:sldChg>
      <pc:sldChg chg="modSp mod">
        <pc:chgData name="Dr Neil Gilbride" userId="69b6b66b7ed6f735" providerId="LiveId" clId="{5707E6EE-FB3E-43C2-B9F7-C2C798A775BB}" dt="2022-10-10T10:29:11.500" v="23"/>
        <pc:sldMkLst>
          <pc:docMk/>
          <pc:sldMk cId="3956404767" sldId="360"/>
        </pc:sldMkLst>
        <pc:spChg chg="mod">
          <ac:chgData name="Dr Neil Gilbride" userId="69b6b66b7ed6f735" providerId="LiveId" clId="{5707E6EE-FB3E-43C2-B9F7-C2C798A775BB}" dt="2022-10-10T10:28:35.352" v="15" actId="14100"/>
          <ac:spMkLst>
            <pc:docMk/>
            <pc:sldMk cId="3956404767" sldId="360"/>
            <ac:spMk id="5" creationId="{67EEAD2A-A4B4-6656-FF1C-D4DEF1810200}"/>
          </ac:spMkLst>
        </pc:spChg>
        <pc:spChg chg="mod">
          <ac:chgData name="Dr Neil Gilbride" userId="69b6b66b7ed6f735" providerId="LiveId" clId="{5707E6EE-FB3E-43C2-B9F7-C2C798A775BB}" dt="2022-10-10T10:28:56.778" v="19"/>
          <ac:spMkLst>
            <pc:docMk/>
            <pc:sldMk cId="3956404767" sldId="360"/>
            <ac:spMk id="6" creationId="{E2BF8D06-CAF3-7C3A-7DB6-A30B0B0353A7}"/>
          </ac:spMkLst>
        </pc:spChg>
        <pc:spChg chg="mod">
          <ac:chgData name="Dr Neil Gilbride" userId="69b6b66b7ed6f735" providerId="LiveId" clId="{5707E6EE-FB3E-43C2-B9F7-C2C798A775BB}" dt="2022-10-10T10:28:59.689" v="20"/>
          <ac:spMkLst>
            <pc:docMk/>
            <pc:sldMk cId="3956404767" sldId="360"/>
            <ac:spMk id="7" creationId="{AA0FC68F-5CC6-1D57-E93C-5EF8216AD7FB}"/>
          </ac:spMkLst>
        </pc:spChg>
        <pc:spChg chg="mod">
          <ac:chgData name="Dr Neil Gilbride" userId="69b6b66b7ed6f735" providerId="LiveId" clId="{5707E6EE-FB3E-43C2-B9F7-C2C798A775BB}" dt="2022-10-10T10:29:07.239" v="22"/>
          <ac:spMkLst>
            <pc:docMk/>
            <pc:sldMk cId="3956404767" sldId="360"/>
            <ac:spMk id="8" creationId="{00C99CDD-573E-BFA4-B14A-958D3B5CFF10}"/>
          </ac:spMkLst>
        </pc:spChg>
        <pc:spChg chg="mod">
          <ac:chgData name="Dr Neil Gilbride" userId="69b6b66b7ed6f735" providerId="LiveId" clId="{5707E6EE-FB3E-43C2-B9F7-C2C798A775BB}" dt="2022-10-10T10:29:11.500" v="23"/>
          <ac:spMkLst>
            <pc:docMk/>
            <pc:sldMk cId="3956404767" sldId="360"/>
            <ac:spMk id="9" creationId="{8C6B55F6-5058-3A7C-988F-748F7F7CF8E9}"/>
          </ac:spMkLst>
        </pc:spChg>
        <pc:spChg chg="mod">
          <ac:chgData name="Dr Neil Gilbride" userId="69b6b66b7ed6f735" providerId="LiveId" clId="{5707E6EE-FB3E-43C2-B9F7-C2C798A775BB}" dt="2022-10-10T10:28:28.809" v="14" actId="1076"/>
          <ac:spMkLst>
            <pc:docMk/>
            <pc:sldMk cId="3956404767" sldId="360"/>
            <ac:spMk id="16" creationId="{C84F4DDC-7C22-9444-A8FC-B78BA7D923FE}"/>
          </ac:spMkLst>
        </pc:spChg>
      </pc:sldChg>
      <pc:sldChg chg="modSp mod">
        <pc:chgData name="Dr Neil Gilbride" userId="69b6b66b7ed6f735" providerId="LiveId" clId="{5707E6EE-FB3E-43C2-B9F7-C2C798A775BB}" dt="2022-10-10T10:30:00.568" v="28" actId="404"/>
        <pc:sldMkLst>
          <pc:docMk/>
          <pc:sldMk cId="3150737893" sldId="361"/>
        </pc:sldMkLst>
        <pc:spChg chg="mod">
          <ac:chgData name="Dr Neil Gilbride" userId="69b6b66b7ed6f735" providerId="LiveId" clId="{5707E6EE-FB3E-43C2-B9F7-C2C798A775BB}" dt="2022-10-10T10:29:18.675" v="24" actId="27636"/>
          <ac:spMkLst>
            <pc:docMk/>
            <pc:sldMk cId="3150737893" sldId="361"/>
            <ac:spMk id="2" creationId="{663500E2-C9EF-D4D3-9497-D78C79E29C61}"/>
          </ac:spMkLst>
        </pc:spChg>
        <pc:spChg chg="mod">
          <ac:chgData name="Dr Neil Gilbride" userId="69b6b66b7ed6f735" providerId="LiveId" clId="{5707E6EE-FB3E-43C2-B9F7-C2C798A775BB}" dt="2022-10-10T10:30:00.568" v="28" actId="404"/>
          <ac:spMkLst>
            <pc:docMk/>
            <pc:sldMk cId="3150737893" sldId="361"/>
            <ac:spMk id="4" creationId="{8CD41976-A71A-2BBE-26B8-2CD22501B974}"/>
          </ac:spMkLst>
        </pc:spChg>
      </pc:sldChg>
      <pc:sldChg chg="modSp mod">
        <pc:chgData name="Dr Neil Gilbride" userId="69b6b66b7ed6f735" providerId="LiveId" clId="{5707E6EE-FB3E-43C2-B9F7-C2C798A775BB}" dt="2022-10-10T10:39:42.716" v="61" actId="27636"/>
        <pc:sldMkLst>
          <pc:docMk/>
          <pc:sldMk cId="3984670248" sldId="362"/>
        </pc:sldMkLst>
        <pc:spChg chg="mod">
          <ac:chgData name="Dr Neil Gilbride" userId="69b6b66b7ed6f735" providerId="LiveId" clId="{5707E6EE-FB3E-43C2-B9F7-C2C798A775BB}" dt="2022-10-10T10:39:42.716" v="61" actId="27636"/>
          <ac:spMkLst>
            <pc:docMk/>
            <pc:sldMk cId="3984670248" sldId="362"/>
            <ac:spMk id="2" creationId="{663500E2-C9EF-D4D3-9497-D78C79E29C61}"/>
          </ac:spMkLst>
        </pc:spChg>
      </pc:sldChg>
      <pc:sldChg chg="modSp mod">
        <pc:chgData name="Dr Neil Gilbride" userId="69b6b66b7ed6f735" providerId="LiveId" clId="{5707E6EE-FB3E-43C2-B9F7-C2C798A775BB}" dt="2022-10-10T10:40:26.153" v="62" actId="27636"/>
        <pc:sldMkLst>
          <pc:docMk/>
          <pc:sldMk cId="3221355999" sldId="363"/>
        </pc:sldMkLst>
        <pc:spChg chg="mod">
          <ac:chgData name="Dr Neil Gilbride" userId="69b6b66b7ed6f735" providerId="LiveId" clId="{5707E6EE-FB3E-43C2-B9F7-C2C798A775BB}" dt="2022-10-10T10:40:26.153" v="62" actId="27636"/>
          <ac:spMkLst>
            <pc:docMk/>
            <pc:sldMk cId="3221355999" sldId="363"/>
            <ac:spMk id="2" creationId="{663500E2-C9EF-D4D3-9497-D78C79E29C61}"/>
          </ac:spMkLst>
        </pc:spChg>
      </pc:sldChg>
      <pc:sldChg chg="modSp mod">
        <pc:chgData name="Dr Neil Gilbride" userId="69b6b66b7ed6f735" providerId="LiveId" clId="{5707E6EE-FB3E-43C2-B9F7-C2C798A775BB}" dt="2022-10-10T10:41:15.484" v="72" actId="20577"/>
        <pc:sldMkLst>
          <pc:docMk/>
          <pc:sldMk cId="1518975433" sldId="364"/>
        </pc:sldMkLst>
        <pc:spChg chg="mod">
          <ac:chgData name="Dr Neil Gilbride" userId="69b6b66b7ed6f735" providerId="LiveId" clId="{5707E6EE-FB3E-43C2-B9F7-C2C798A775BB}" dt="2022-10-10T10:41:11.516" v="66" actId="27636"/>
          <ac:spMkLst>
            <pc:docMk/>
            <pc:sldMk cId="1518975433" sldId="364"/>
            <ac:spMk id="2" creationId="{663500E2-C9EF-D4D3-9497-D78C79E29C61}"/>
          </ac:spMkLst>
        </pc:spChg>
        <pc:spChg chg="mod">
          <ac:chgData name="Dr Neil Gilbride" userId="69b6b66b7ed6f735" providerId="LiveId" clId="{5707E6EE-FB3E-43C2-B9F7-C2C798A775BB}" dt="2022-10-10T10:41:15.484" v="72" actId="20577"/>
          <ac:spMkLst>
            <pc:docMk/>
            <pc:sldMk cId="1518975433" sldId="364"/>
            <ac:spMk id="5" creationId="{78455462-567E-2E6F-2FD1-604D80F3BAEB}"/>
          </ac:spMkLst>
        </pc:spChg>
      </pc:sldChg>
      <pc:sldChg chg="modSp mod">
        <pc:chgData name="Dr Neil Gilbride" userId="69b6b66b7ed6f735" providerId="LiveId" clId="{5707E6EE-FB3E-43C2-B9F7-C2C798A775BB}" dt="2022-10-10T10:41:47.243" v="79" actId="20577"/>
        <pc:sldMkLst>
          <pc:docMk/>
          <pc:sldMk cId="2359354736" sldId="365"/>
        </pc:sldMkLst>
        <pc:spChg chg="mod">
          <ac:chgData name="Dr Neil Gilbride" userId="69b6b66b7ed6f735" providerId="LiveId" clId="{5707E6EE-FB3E-43C2-B9F7-C2C798A775BB}" dt="2022-10-10T10:41:47.243" v="79" actId="20577"/>
          <ac:spMkLst>
            <pc:docMk/>
            <pc:sldMk cId="2359354736" sldId="365"/>
            <ac:spMk id="6" creationId="{22F328C9-7134-9238-59A0-5E7CD3A35188}"/>
          </ac:spMkLst>
        </pc:spChg>
      </pc:sldChg>
      <pc:sldChg chg="modSp mod modNotesTx">
        <pc:chgData name="Dr Neil Gilbride" userId="69b6b66b7ed6f735" providerId="LiveId" clId="{5707E6EE-FB3E-43C2-B9F7-C2C798A775BB}" dt="2022-10-10T10:53:12.985" v="123" actId="20577"/>
        <pc:sldMkLst>
          <pc:docMk/>
          <pc:sldMk cId="150810594" sldId="367"/>
        </pc:sldMkLst>
        <pc:spChg chg="mod">
          <ac:chgData name="Dr Neil Gilbride" userId="69b6b66b7ed6f735" providerId="LiveId" clId="{5707E6EE-FB3E-43C2-B9F7-C2C798A775BB}" dt="2022-10-10T10:52:43.876" v="119" actId="27636"/>
          <ac:spMkLst>
            <pc:docMk/>
            <pc:sldMk cId="150810594" sldId="367"/>
            <ac:spMk id="2" creationId="{663500E2-C9EF-D4D3-9497-D78C79E29C61}"/>
          </ac:spMkLst>
        </pc:spChg>
        <pc:spChg chg="mod">
          <ac:chgData name="Dr Neil Gilbride" userId="69b6b66b7ed6f735" providerId="LiveId" clId="{5707E6EE-FB3E-43C2-B9F7-C2C798A775BB}" dt="2022-10-10T10:52:52.677" v="121"/>
          <ac:spMkLst>
            <pc:docMk/>
            <pc:sldMk cId="150810594" sldId="367"/>
            <ac:spMk id="6" creationId="{35548FFC-D658-14C5-D084-DEF08CEACB51}"/>
          </ac:spMkLst>
        </pc:spChg>
      </pc:sldChg>
      <pc:sldChg chg="modSp mod">
        <pc:chgData name="Dr Neil Gilbride" userId="69b6b66b7ed6f735" providerId="LiveId" clId="{5707E6EE-FB3E-43C2-B9F7-C2C798A775BB}" dt="2022-10-10T10:47:06.038" v="101"/>
        <pc:sldMkLst>
          <pc:docMk/>
          <pc:sldMk cId="2587789013" sldId="368"/>
        </pc:sldMkLst>
        <pc:spChg chg="mod">
          <ac:chgData name="Dr Neil Gilbride" userId="69b6b66b7ed6f735" providerId="LiveId" clId="{5707E6EE-FB3E-43C2-B9F7-C2C798A775BB}" dt="2022-10-10T10:45:05.505" v="80" actId="27636"/>
          <ac:spMkLst>
            <pc:docMk/>
            <pc:sldMk cId="2587789013" sldId="368"/>
            <ac:spMk id="2" creationId="{663500E2-C9EF-D4D3-9497-D78C79E29C61}"/>
          </ac:spMkLst>
        </pc:spChg>
        <pc:spChg chg="mod">
          <ac:chgData name="Dr Neil Gilbride" userId="69b6b66b7ed6f735" providerId="LiveId" clId="{5707E6EE-FB3E-43C2-B9F7-C2C798A775BB}" dt="2022-10-10T10:47:06.038" v="101"/>
          <ac:spMkLst>
            <pc:docMk/>
            <pc:sldMk cId="2587789013" sldId="368"/>
            <ac:spMk id="6" creationId="{22F328C9-7134-9238-59A0-5E7CD3A35188}"/>
          </ac:spMkLst>
        </pc:spChg>
      </pc:sldChg>
      <pc:sldChg chg="modSp mod">
        <pc:chgData name="Dr Neil Gilbride" userId="69b6b66b7ed6f735" providerId="LiveId" clId="{5707E6EE-FB3E-43C2-B9F7-C2C798A775BB}" dt="2022-10-10T10:49:52.082" v="106"/>
        <pc:sldMkLst>
          <pc:docMk/>
          <pc:sldMk cId="630480788" sldId="369"/>
        </pc:sldMkLst>
        <pc:spChg chg="mod">
          <ac:chgData name="Dr Neil Gilbride" userId="69b6b66b7ed6f735" providerId="LiveId" clId="{5707E6EE-FB3E-43C2-B9F7-C2C798A775BB}" dt="2022-10-10T10:47:25.096" v="102" actId="27636"/>
          <ac:spMkLst>
            <pc:docMk/>
            <pc:sldMk cId="630480788" sldId="369"/>
            <ac:spMk id="2" creationId="{663500E2-C9EF-D4D3-9497-D78C79E29C61}"/>
          </ac:spMkLst>
        </pc:spChg>
        <pc:spChg chg="mod">
          <ac:chgData name="Dr Neil Gilbride" userId="69b6b66b7ed6f735" providerId="LiveId" clId="{5707E6EE-FB3E-43C2-B9F7-C2C798A775BB}" dt="2022-10-10T10:49:52.082" v="106"/>
          <ac:spMkLst>
            <pc:docMk/>
            <pc:sldMk cId="630480788" sldId="369"/>
            <ac:spMk id="6" creationId="{22F328C9-7134-9238-59A0-5E7CD3A35188}"/>
          </ac:spMkLst>
        </pc:spChg>
      </pc:sldChg>
      <pc:sldChg chg="modSp mod">
        <pc:chgData name="Dr Neil Gilbride" userId="69b6b66b7ed6f735" providerId="LiveId" clId="{5707E6EE-FB3E-43C2-B9F7-C2C798A775BB}" dt="2022-10-10T10:51:07.925" v="112"/>
        <pc:sldMkLst>
          <pc:docMk/>
          <pc:sldMk cId="80715036" sldId="370"/>
        </pc:sldMkLst>
        <pc:spChg chg="mod">
          <ac:chgData name="Dr Neil Gilbride" userId="69b6b66b7ed6f735" providerId="LiveId" clId="{5707E6EE-FB3E-43C2-B9F7-C2C798A775BB}" dt="2022-10-10T10:50:22.122" v="108" actId="20577"/>
          <ac:spMkLst>
            <pc:docMk/>
            <pc:sldMk cId="80715036" sldId="370"/>
            <ac:spMk id="2" creationId="{663500E2-C9EF-D4D3-9497-D78C79E29C61}"/>
          </ac:spMkLst>
        </pc:spChg>
        <pc:spChg chg="mod">
          <ac:chgData name="Dr Neil Gilbride" userId="69b6b66b7ed6f735" providerId="LiveId" clId="{5707E6EE-FB3E-43C2-B9F7-C2C798A775BB}" dt="2022-10-10T10:51:07.925" v="112"/>
          <ac:spMkLst>
            <pc:docMk/>
            <pc:sldMk cId="80715036" sldId="370"/>
            <ac:spMk id="6" creationId="{22F328C9-7134-9238-59A0-5E7CD3A35188}"/>
          </ac:spMkLst>
        </pc:spChg>
      </pc:sldChg>
      <pc:sldChg chg="modSp mod">
        <pc:chgData name="Dr Neil Gilbride" userId="69b6b66b7ed6f735" providerId="LiveId" clId="{5707E6EE-FB3E-43C2-B9F7-C2C798A775BB}" dt="2022-10-10T10:51:37.427" v="118" actId="20577"/>
        <pc:sldMkLst>
          <pc:docMk/>
          <pc:sldMk cId="719286470" sldId="371"/>
        </pc:sldMkLst>
        <pc:spChg chg="mod">
          <ac:chgData name="Dr Neil Gilbride" userId="69b6b66b7ed6f735" providerId="LiveId" clId="{5707E6EE-FB3E-43C2-B9F7-C2C798A775BB}" dt="2022-10-10T10:51:19.060" v="114" actId="20577"/>
          <ac:spMkLst>
            <pc:docMk/>
            <pc:sldMk cId="719286470" sldId="371"/>
            <ac:spMk id="2" creationId="{663500E2-C9EF-D4D3-9497-D78C79E29C61}"/>
          </ac:spMkLst>
        </pc:spChg>
        <pc:spChg chg="mod">
          <ac:chgData name="Dr Neil Gilbride" userId="69b6b66b7ed6f735" providerId="LiveId" clId="{5707E6EE-FB3E-43C2-B9F7-C2C798A775BB}" dt="2022-10-10T10:51:37.427" v="118" actId="20577"/>
          <ac:spMkLst>
            <pc:docMk/>
            <pc:sldMk cId="719286470" sldId="371"/>
            <ac:spMk id="6" creationId="{22F328C9-7134-9238-59A0-5E7CD3A35188}"/>
          </ac:spMkLst>
        </pc:spChg>
      </pc:sldChg>
      <pc:sldChg chg="modSp mod">
        <pc:chgData name="Dr Neil Gilbride" userId="69b6b66b7ed6f735" providerId="LiveId" clId="{5707E6EE-FB3E-43C2-B9F7-C2C798A775BB}" dt="2022-10-10T10:54:20.145" v="130" actId="27636"/>
        <pc:sldMkLst>
          <pc:docMk/>
          <pc:sldMk cId="111144246" sldId="372"/>
        </pc:sldMkLst>
        <pc:spChg chg="mod">
          <ac:chgData name="Dr Neil Gilbride" userId="69b6b66b7ed6f735" providerId="LiveId" clId="{5707E6EE-FB3E-43C2-B9F7-C2C798A775BB}" dt="2022-10-10T10:54:20.145" v="130" actId="27636"/>
          <ac:spMkLst>
            <pc:docMk/>
            <pc:sldMk cId="111144246" sldId="372"/>
            <ac:spMk id="2" creationId="{663500E2-C9EF-D4D3-9497-D78C79E29C61}"/>
          </ac:spMkLst>
        </pc:spChg>
        <pc:spChg chg="mod">
          <ac:chgData name="Dr Neil Gilbride" userId="69b6b66b7ed6f735" providerId="LiveId" clId="{5707E6EE-FB3E-43C2-B9F7-C2C798A775BB}" dt="2022-10-10T10:54:01.667" v="126"/>
          <ac:spMkLst>
            <pc:docMk/>
            <pc:sldMk cId="111144246" sldId="372"/>
            <ac:spMk id="3" creationId="{A59CD3EE-1385-E815-FF1D-82391238B793}"/>
          </ac:spMkLst>
        </pc:spChg>
      </pc:sldChg>
      <pc:sldChg chg="modSp mod">
        <pc:chgData name="Dr Neil Gilbride" userId="69b6b66b7ed6f735" providerId="LiveId" clId="{5707E6EE-FB3E-43C2-B9F7-C2C798A775BB}" dt="2022-10-10T10:54:23.650" v="131" actId="27636"/>
        <pc:sldMkLst>
          <pc:docMk/>
          <pc:sldMk cId="1501063137" sldId="373"/>
        </pc:sldMkLst>
        <pc:spChg chg="mod">
          <ac:chgData name="Dr Neil Gilbride" userId="69b6b66b7ed6f735" providerId="LiveId" clId="{5707E6EE-FB3E-43C2-B9F7-C2C798A775BB}" dt="2022-10-10T10:54:23.650" v="131" actId="27636"/>
          <ac:spMkLst>
            <pc:docMk/>
            <pc:sldMk cId="1501063137" sldId="373"/>
            <ac:spMk id="2" creationId="{663500E2-C9EF-D4D3-9497-D78C79E29C61}"/>
          </ac:spMkLst>
        </pc:spChg>
        <pc:spChg chg="mod">
          <ac:chgData name="Dr Neil Gilbride" userId="69b6b66b7ed6f735" providerId="LiveId" clId="{5707E6EE-FB3E-43C2-B9F7-C2C798A775BB}" dt="2022-10-10T10:54:08.068" v="127"/>
          <ac:spMkLst>
            <pc:docMk/>
            <pc:sldMk cId="1501063137" sldId="373"/>
            <ac:spMk id="6" creationId="{AF56E376-50C6-2B19-1109-7D0FF2E1F5FA}"/>
          </ac:spMkLst>
        </pc:spChg>
      </pc:sldChg>
      <pc:sldChg chg="modSp mod">
        <pc:chgData name="Dr Neil Gilbride" userId="69b6b66b7ed6f735" providerId="LiveId" clId="{5707E6EE-FB3E-43C2-B9F7-C2C798A775BB}" dt="2022-10-10T10:54:15.628" v="129" actId="27636"/>
        <pc:sldMkLst>
          <pc:docMk/>
          <pc:sldMk cId="3385515909" sldId="374"/>
        </pc:sldMkLst>
        <pc:spChg chg="mod">
          <ac:chgData name="Dr Neil Gilbride" userId="69b6b66b7ed6f735" providerId="LiveId" clId="{5707E6EE-FB3E-43C2-B9F7-C2C798A775BB}" dt="2022-10-10T10:54:15.628" v="129" actId="27636"/>
          <ac:spMkLst>
            <pc:docMk/>
            <pc:sldMk cId="3385515909" sldId="374"/>
            <ac:spMk id="2" creationId="{663500E2-C9EF-D4D3-9497-D78C79E29C61}"/>
          </ac:spMkLst>
        </pc:spChg>
        <pc:spChg chg="mod">
          <ac:chgData name="Dr Neil Gilbride" userId="69b6b66b7ed6f735" providerId="LiveId" clId="{5707E6EE-FB3E-43C2-B9F7-C2C798A775BB}" dt="2022-10-10T10:54:12.363" v="128"/>
          <ac:spMkLst>
            <pc:docMk/>
            <pc:sldMk cId="3385515909" sldId="374"/>
            <ac:spMk id="6" creationId="{66086601-BE51-5542-C2FE-F06543B9E062}"/>
          </ac:spMkLst>
        </pc:spChg>
      </pc:sldChg>
      <pc:sldChg chg="modSp mod">
        <pc:chgData name="Dr Neil Gilbride" userId="69b6b66b7ed6f735" providerId="LiveId" clId="{5707E6EE-FB3E-43C2-B9F7-C2C798A775BB}" dt="2022-10-10T10:54:33.890" v="134" actId="20577"/>
        <pc:sldMkLst>
          <pc:docMk/>
          <pc:sldMk cId="1383292832" sldId="375"/>
        </pc:sldMkLst>
        <pc:spChg chg="mod">
          <ac:chgData name="Dr Neil Gilbride" userId="69b6b66b7ed6f735" providerId="LiveId" clId="{5707E6EE-FB3E-43C2-B9F7-C2C798A775BB}" dt="2022-10-10T10:54:28.151" v="132" actId="27636"/>
          <ac:spMkLst>
            <pc:docMk/>
            <pc:sldMk cId="1383292832" sldId="375"/>
            <ac:spMk id="2" creationId="{663500E2-C9EF-D4D3-9497-D78C79E29C61}"/>
          </ac:spMkLst>
        </pc:spChg>
        <pc:spChg chg="mod">
          <ac:chgData name="Dr Neil Gilbride" userId="69b6b66b7ed6f735" providerId="LiveId" clId="{5707E6EE-FB3E-43C2-B9F7-C2C798A775BB}" dt="2022-10-10T10:54:33.890" v="134" actId="20577"/>
          <ac:spMkLst>
            <pc:docMk/>
            <pc:sldMk cId="1383292832" sldId="375"/>
            <ac:spMk id="6" creationId="{66086601-BE51-5542-C2FE-F06543B9E062}"/>
          </ac:spMkLst>
        </pc:spChg>
      </pc:sldChg>
      <pc:sldChg chg="modSp mod">
        <pc:chgData name="Dr Neil Gilbride" userId="69b6b66b7ed6f735" providerId="LiveId" clId="{5707E6EE-FB3E-43C2-B9F7-C2C798A775BB}" dt="2022-10-10T10:54:47.187" v="137" actId="20577"/>
        <pc:sldMkLst>
          <pc:docMk/>
          <pc:sldMk cId="772775641" sldId="376"/>
        </pc:sldMkLst>
        <pc:spChg chg="mod">
          <ac:chgData name="Dr Neil Gilbride" userId="69b6b66b7ed6f735" providerId="LiveId" clId="{5707E6EE-FB3E-43C2-B9F7-C2C798A775BB}" dt="2022-10-10T10:54:42.240" v="135" actId="27636"/>
          <ac:spMkLst>
            <pc:docMk/>
            <pc:sldMk cId="772775641" sldId="376"/>
            <ac:spMk id="2" creationId="{663500E2-C9EF-D4D3-9497-D78C79E29C61}"/>
          </ac:spMkLst>
        </pc:spChg>
        <pc:spChg chg="mod">
          <ac:chgData name="Dr Neil Gilbride" userId="69b6b66b7ed6f735" providerId="LiveId" clId="{5707E6EE-FB3E-43C2-B9F7-C2C798A775BB}" dt="2022-10-10T10:54:47.187" v="137" actId="20577"/>
          <ac:spMkLst>
            <pc:docMk/>
            <pc:sldMk cId="772775641" sldId="376"/>
            <ac:spMk id="6" creationId="{66086601-BE51-5542-C2FE-F06543B9E062}"/>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ata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89B255-3997-481B-BCB9-56A3F9553C64}"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F2892920-0604-46F8-8C07-6D510BDE48E1}">
      <dgm:prSet custT="1"/>
      <dgm:spPr/>
      <dgm:t>
        <a:bodyPr/>
        <a:lstStyle/>
        <a:p>
          <a:pPr>
            <a:lnSpc>
              <a:spcPct val="100000"/>
            </a:lnSpc>
          </a:pPr>
          <a:r>
            <a:rPr lang="pl-PL" sz="2000" b="0" dirty="0"/>
            <a:t>Niektóre części problemu są unikalne
</a:t>
          </a:r>
          <a:endParaRPr lang="en-US" sz="2000" b="0" dirty="0"/>
        </a:p>
      </dgm:t>
    </dgm:pt>
    <dgm:pt modelId="{CA3E10DE-BC3C-4432-960A-3DCB278A3A24}" type="parTrans" cxnId="{8F443AA7-CD3D-41F0-A4BC-98A4BE361C59}">
      <dgm:prSet/>
      <dgm:spPr/>
      <dgm:t>
        <a:bodyPr/>
        <a:lstStyle/>
        <a:p>
          <a:endParaRPr lang="en-US"/>
        </a:p>
      </dgm:t>
    </dgm:pt>
    <dgm:pt modelId="{417B0A68-1B1F-4DC2-A970-B32F6B931563}" type="sibTrans" cxnId="{8F443AA7-CD3D-41F0-A4BC-98A4BE361C59}">
      <dgm:prSet/>
      <dgm:spPr/>
      <dgm:t>
        <a:bodyPr/>
        <a:lstStyle/>
        <a:p>
          <a:endParaRPr lang="en-US"/>
        </a:p>
      </dgm:t>
    </dgm:pt>
    <dgm:pt modelId="{55F4E75A-4D77-490C-A97F-AC284822B831}">
      <dgm:prSet custT="1"/>
      <dgm:spPr/>
      <dgm:t>
        <a:bodyPr/>
        <a:lstStyle/>
        <a:p>
          <a:pPr>
            <a:lnSpc>
              <a:spcPct val="100000"/>
            </a:lnSpc>
          </a:pPr>
          <a:r>
            <a:rPr lang="pl-PL" sz="2000" b="0" dirty="0"/>
            <a:t>Inni ludzie dostarczyliby alternatywnego opisu problemu. 
</a:t>
          </a:r>
          <a:endParaRPr lang="en-US" sz="2000" b="0" dirty="0"/>
        </a:p>
      </dgm:t>
    </dgm:pt>
    <dgm:pt modelId="{1652CF1D-F998-475C-984A-2DBEE0708306}" type="parTrans" cxnId="{57F7B956-0463-4B0D-8ADA-5DC26DCAB1E4}">
      <dgm:prSet/>
      <dgm:spPr/>
      <dgm:t>
        <a:bodyPr/>
        <a:lstStyle/>
        <a:p>
          <a:endParaRPr lang="en-US"/>
        </a:p>
      </dgm:t>
    </dgm:pt>
    <dgm:pt modelId="{1113DD00-0712-4C34-8DDC-D75AB883B79D}" type="sibTrans" cxnId="{57F7B956-0463-4B0D-8ADA-5DC26DCAB1E4}">
      <dgm:prSet/>
      <dgm:spPr/>
      <dgm:t>
        <a:bodyPr/>
        <a:lstStyle/>
        <a:p>
          <a:endParaRPr lang="en-US"/>
        </a:p>
      </dgm:t>
    </dgm:pt>
    <dgm:pt modelId="{573443EA-C29A-4CDF-AFB9-33964770EF8C}">
      <dgm:prSet custT="1"/>
      <dgm:spPr/>
      <dgm:t>
        <a:bodyPr/>
        <a:lstStyle/>
        <a:p>
          <a:pPr>
            <a:lnSpc>
              <a:spcPct val="100000"/>
            </a:lnSpc>
          </a:pPr>
          <a:r>
            <a:rPr lang="pl-PL" sz="2000" b="0" dirty="0"/>
            <a:t>Problem jest powiązany z innym problemem lub rozwiązaniem. 
</a:t>
          </a:r>
          <a:endParaRPr lang="en-US" sz="2000" b="0" dirty="0"/>
        </a:p>
      </dgm:t>
    </dgm:pt>
    <dgm:pt modelId="{993C0E36-C508-4785-B6B5-9E0C7B2DCD2C}" type="parTrans" cxnId="{7F190AF0-64A1-4C24-A01F-02A2D21A9D00}">
      <dgm:prSet/>
      <dgm:spPr/>
      <dgm:t>
        <a:bodyPr/>
        <a:lstStyle/>
        <a:p>
          <a:endParaRPr lang="en-US"/>
        </a:p>
      </dgm:t>
    </dgm:pt>
    <dgm:pt modelId="{5030B110-9BE9-41A3-9594-291BBF960B1B}" type="sibTrans" cxnId="{7F190AF0-64A1-4C24-A01F-02A2D21A9D00}">
      <dgm:prSet/>
      <dgm:spPr/>
      <dgm:t>
        <a:bodyPr/>
        <a:lstStyle/>
        <a:p>
          <a:endParaRPr lang="en-US"/>
        </a:p>
      </dgm:t>
    </dgm:pt>
    <dgm:pt modelId="{0C13F4DE-FAB7-4B71-9F0E-5E394A8728F9}" type="pres">
      <dgm:prSet presAssocID="{3189B255-3997-481B-BCB9-56A3F9553C64}" presName="root" presStyleCnt="0">
        <dgm:presLayoutVars>
          <dgm:dir/>
          <dgm:resizeHandles val="exact"/>
        </dgm:presLayoutVars>
      </dgm:prSet>
      <dgm:spPr/>
    </dgm:pt>
    <dgm:pt modelId="{DBB05CDF-40E2-47DC-A595-EA73B172C631}" type="pres">
      <dgm:prSet presAssocID="{F2892920-0604-46F8-8C07-6D510BDE48E1}" presName="compNode" presStyleCnt="0"/>
      <dgm:spPr/>
    </dgm:pt>
    <dgm:pt modelId="{AD650B2F-07E3-4857-8068-0FB298029B3E}" type="pres">
      <dgm:prSet presAssocID="{F2892920-0604-46F8-8C07-6D510BDE48E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NA"/>
        </a:ext>
      </dgm:extLst>
    </dgm:pt>
    <dgm:pt modelId="{384EC7C6-E141-471C-AD3F-BA5801CDDDC1}" type="pres">
      <dgm:prSet presAssocID="{F2892920-0604-46F8-8C07-6D510BDE48E1}" presName="spaceRect" presStyleCnt="0"/>
      <dgm:spPr/>
    </dgm:pt>
    <dgm:pt modelId="{44974F02-1715-46A7-848E-96B761D9C7FC}" type="pres">
      <dgm:prSet presAssocID="{F2892920-0604-46F8-8C07-6D510BDE48E1}" presName="textRect" presStyleLbl="revTx" presStyleIdx="0" presStyleCnt="3">
        <dgm:presLayoutVars>
          <dgm:chMax val="1"/>
          <dgm:chPref val="1"/>
        </dgm:presLayoutVars>
      </dgm:prSet>
      <dgm:spPr/>
    </dgm:pt>
    <dgm:pt modelId="{E6F0F8A6-6CFF-44AC-B926-E7E007690E57}" type="pres">
      <dgm:prSet presAssocID="{417B0A68-1B1F-4DC2-A970-B32F6B931563}" presName="sibTrans" presStyleCnt="0"/>
      <dgm:spPr/>
    </dgm:pt>
    <dgm:pt modelId="{4E8E9151-1542-4CB5-93B2-F6AE1C774769}" type="pres">
      <dgm:prSet presAssocID="{55F4E75A-4D77-490C-A97F-AC284822B831}" presName="compNode" presStyleCnt="0"/>
      <dgm:spPr/>
    </dgm:pt>
    <dgm:pt modelId="{26461011-4654-4EF7-8673-2AA06D6E460F}" type="pres">
      <dgm:prSet presAssocID="{55F4E75A-4D77-490C-A97F-AC284822B83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F8121EA9-7EE1-4AFC-A2CD-842B8CBC1585}" type="pres">
      <dgm:prSet presAssocID="{55F4E75A-4D77-490C-A97F-AC284822B831}" presName="spaceRect" presStyleCnt="0"/>
      <dgm:spPr/>
    </dgm:pt>
    <dgm:pt modelId="{6E828415-DA11-4587-BFF4-B5FF90D32AB3}" type="pres">
      <dgm:prSet presAssocID="{55F4E75A-4D77-490C-A97F-AC284822B831}" presName="textRect" presStyleLbl="revTx" presStyleIdx="1" presStyleCnt="3">
        <dgm:presLayoutVars>
          <dgm:chMax val="1"/>
          <dgm:chPref val="1"/>
        </dgm:presLayoutVars>
      </dgm:prSet>
      <dgm:spPr/>
    </dgm:pt>
    <dgm:pt modelId="{FA026C26-0F4F-4DEB-9774-36F8FD910067}" type="pres">
      <dgm:prSet presAssocID="{1113DD00-0712-4C34-8DDC-D75AB883B79D}" presName="sibTrans" presStyleCnt="0"/>
      <dgm:spPr/>
    </dgm:pt>
    <dgm:pt modelId="{50F56BB5-E5A2-478E-8DE0-2641357419A1}" type="pres">
      <dgm:prSet presAssocID="{573443EA-C29A-4CDF-AFB9-33964770EF8C}" presName="compNode" presStyleCnt="0"/>
      <dgm:spPr/>
    </dgm:pt>
    <dgm:pt modelId="{D6ED57ED-1FB0-412D-8CF4-F63DC1CB4E58}" type="pres">
      <dgm:prSet presAssocID="{573443EA-C29A-4CDF-AFB9-33964770EF8C}"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nk with solid fill"/>
        </a:ext>
      </dgm:extLst>
    </dgm:pt>
    <dgm:pt modelId="{FC3D8A78-0E87-48B5-8814-941220FC679C}" type="pres">
      <dgm:prSet presAssocID="{573443EA-C29A-4CDF-AFB9-33964770EF8C}" presName="spaceRect" presStyleCnt="0"/>
      <dgm:spPr/>
    </dgm:pt>
    <dgm:pt modelId="{BDDCDD79-8A7B-456D-BF13-828A2B75DABD}" type="pres">
      <dgm:prSet presAssocID="{573443EA-C29A-4CDF-AFB9-33964770EF8C}" presName="textRect" presStyleLbl="revTx" presStyleIdx="2" presStyleCnt="3">
        <dgm:presLayoutVars>
          <dgm:chMax val="1"/>
          <dgm:chPref val="1"/>
        </dgm:presLayoutVars>
      </dgm:prSet>
      <dgm:spPr/>
    </dgm:pt>
  </dgm:ptLst>
  <dgm:cxnLst>
    <dgm:cxn modelId="{1E1F665F-FCD1-4F5A-8AEC-B3F1A14AA1DE}" type="presOf" srcId="{F2892920-0604-46F8-8C07-6D510BDE48E1}" destId="{44974F02-1715-46A7-848E-96B761D9C7FC}" srcOrd="0" destOrd="0" presId="urn:microsoft.com/office/officeart/2018/2/layout/IconLabelList"/>
    <dgm:cxn modelId="{56842F47-B765-4E69-97A8-508CE2522AC3}" type="presOf" srcId="{573443EA-C29A-4CDF-AFB9-33964770EF8C}" destId="{BDDCDD79-8A7B-456D-BF13-828A2B75DABD}" srcOrd="0" destOrd="0" presId="urn:microsoft.com/office/officeart/2018/2/layout/IconLabelList"/>
    <dgm:cxn modelId="{57F7B956-0463-4B0D-8ADA-5DC26DCAB1E4}" srcId="{3189B255-3997-481B-BCB9-56A3F9553C64}" destId="{55F4E75A-4D77-490C-A97F-AC284822B831}" srcOrd="1" destOrd="0" parTransId="{1652CF1D-F998-475C-984A-2DBEE0708306}" sibTransId="{1113DD00-0712-4C34-8DDC-D75AB883B79D}"/>
    <dgm:cxn modelId="{8F443AA7-CD3D-41F0-A4BC-98A4BE361C59}" srcId="{3189B255-3997-481B-BCB9-56A3F9553C64}" destId="{F2892920-0604-46F8-8C07-6D510BDE48E1}" srcOrd="0" destOrd="0" parTransId="{CA3E10DE-BC3C-4432-960A-3DCB278A3A24}" sibTransId="{417B0A68-1B1F-4DC2-A970-B32F6B931563}"/>
    <dgm:cxn modelId="{0EC961D6-E3D8-45DE-9993-BCCA4D8469A8}" type="presOf" srcId="{55F4E75A-4D77-490C-A97F-AC284822B831}" destId="{6E828415-DA11-4587-BFF4-B5FF90D32AB3}" srcOrd="0" destOrd="0" presId="urn:microsoft.com/office/officeart/2018/2/layout/IconLabelList"/>
    <dgm:cxn modelId="{585184E3-D971-4F61-B076-ED4622F2A502}" type="presOf" srcId="{3189B255-3997-481B-BCB9-56A3F9553C64}" destId="{0C13F4DE-FAB7-4B71-9F0E-5E394A8728F9}" srcOrd="0" destOrd="0" presId="urn:microsoft.com/office/officeart/2018/2/layout/IconLabelList"/>
    <dgm:cxn modelId="{7F190AF0-64A1-4C24-A01F-02A2D21A9D00}" srcId="{3189B255-3997-481B-BCB9-56A3F9553C64}" destId="{573443EA-C29A-4CDF-AFB9-33964770EF8C}" srcOrd="2" destOrd="0" parTransId="{993C0E36-C508-4785-B6B5-9E0C7B2DCD2C}" sibTransId="{5030B110-9BE9-41A3-9594-291BBF960B1B}"/>
    <dgm:cxn modelId="{F3D220C9-9B27-421E-AFE1-0FF47DB32FE2}" type="presParOf" srcId="{0C13F4DE-FAB7-4B71-9F0E-5E394A8728F9}" destId="{DBB05CDF-40E2-47DC-A595-EA73B172C631}" srcOrd="0" destOrd="0" presId="urn:microsoft.com/office/officeart/2018/2/layout/IconLabelList"/>
    <dgm:cxn modelId="{BBA33978-75AF-4D72-8C2A-135FDA92DF69}" type="presParOf" srcId="{DBB05CDF-40E2-47DC-A595-EA73B172C631}" destId="{AD650B2F-07E3-4857-8068-0FB298029B3E}" srcOrd="0" destOrd="0" presId="urn:microsoft.com/office/officeart/2018/2/layout/IconLabelList"/>
    <dgm:cxn modelId="{F5C5EEA9-0735-4005-AC35-163AC0D0391B}" type="presParOf" srcId="{DBB05CDF-40E2-47DC-A595-EA73B172C631}" destId="{384EC7C6-E141-471C-AD3F-BA5801CDDDC1}" srcOrd="1" destOrd="0" presId="urn:microsoft.com/office/officeart/2018/2/layout/IconLabelList"/>
    <dgm:cxn modelId="{A27047F4-6E39-49DE-B2A7-31340067DB5F}" type="presParOf" srcId="{DBB05CDF-40E2-47DC-A595-EA73B172C631}" destId="{44974F02-1715-46A7-848E-96B761D9C7FC}" srcOrd="2" destOrd="0" presId="urn:microsoft.com/office/officeart/2018/2/layout/IconLabelList"/>
    <dgm:cxn modelId="{D4F07E7D-E5B4-4E0F-A0E0-A3F2406C7612}" type="presParOf" srcId="{0C13F4DE-FAB7-4B71-9F0E-5E394A8728F9}" destId="{E6F0F8A6-6CFF-44AC-B926-E7E007690E57}" srcOrd="1" destOrd="0" presId="urn:microsoft.com/office/officeart/2018/2/layout/IconLabelList"/>
    <dgm:cxn modelId="{78B1041C-DB1A-40C3-8DB2-E2AF713B67AD}" type="presParOf" srcId="{0C13F4DE-FAB7-4B71-9F0E-5E394A8728F9}" destId="{4E8E9151-1542-4CB5-93B2-F6AE1C774769}" srcOrd="2" destOrd="0" presId="urn:microsoft.com/office/officeart/2018/2/layout/IconLabelList"/>
    <dgm:cxn modelId="{115C6E3F-1F1B-4D7E-BCE6-AA688278898D}" type="presParOf" srcId="{4E8E9151-1542-4CB5-93B2-F6AE1C774769}" destId="{26461011-4654-4EF7-8673-2AA06D6E460F}" srcOrd="0" destOrd="0" presId="urn:microsoft.com/office/officeart/2018/2/layout/IconLabelList"/>
    <dgm:cxn modelId="{F44D1DDF-6B58-472E-87F3-5187A6BD65F0}" type="presParOf" srcId="{4E8E9151-1542-4CB5-93B2-F6AE1C774769}" destId="{F8121EA9-7EE1-4AFC-A2CD-842B8CBC1585}" srcOrd="1" destOrd="0" presId="urn:microsoft.com/office/officeart/2018/2/layout/IconLabelList"/>
    <dgm:cxn modelId="{D551BE90-D131-41E5-B832-3317C9905F47}" type="presParOf" srcId="{4E8E9151-1542-4CB5-93B2-F6AE1C774769}" destId="{6E828415-DA11-4587-BFF4-B5FF90D32AB3}" srcOrd="2" destOrd="0" presId="urn:microsoft.com/office/officeart/2018/2/layout/IconLabelList"/>
    <dgm:cxn modelId="{81E11502-A28B-4DB0-85A0-60B3BBDAED9A}" type="presParOf" srcId="{0C13F4DE-FAB7-4B71-9F0E-5E394A8728F9}" destId="{FA026C26-0F4F-4DEB-9774-36F8FD910067}" srcOrd="3" destOrd="0" presId="urn:microsoft.com/office/officeart/2018/2/layout/IconLabelList"/>
    <dgm:cxn modelId="{F6AE6DEF-DFDD-4B11-AF26-A28E8E7FB6C4}" type="presParOf" srcId="{0C13F4DE-FAB7-4B71-9F0E-5E394A8728F9}" destId="{50F56BB5-E5A2-478E-8DE0-2641357419A1}" srcOrd="4" destOrd="0" presId="urn:microsoft.com/office/officeart/2018/2/layout/IconLabelList"/>
    <dgm:cxn modelId="{6B406DAE-0BEE-4E31-B680-D5FE675F0BEE}" type="presParOf" srcId="{50F56BB5-E5A2-478E-8DE0-2641357419A1}" destId="{D6ED57ED-1FB0-412D-8CF4-F63DC1CB4E58}" srcOrd="0" destOrd="0" presId="urn:microsoft.com/office/officeart/2018/2/layout/IconLabelList"/>
    <dgm:cxn modelId="{20A3859A-C305-4134-8C94-D0E0414C5E23}" type="presParOf" srcId="{50F56BB5-E5A2-478E-8DE0-2641357419A1}" destId="{FC3D8A78-0E87-48B5-8814-941220FC679C}" srcOrd="1" destOrd="0" presId="urn:microsoft.com/office/officeart/2018/2/layout/IconLabelList"/>
    <dgm:cxn modelId="{83CCF082-3563-40F1-B717-43A161010118}" type="presParOf" srcId="{50F56BB5-E5A2-478E-8DE0-2641357419A1}" destId="{BDDCDD79-8A7B-456D-BF13-828A2B75DABD}"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89B255-3997-481B-BCB9-56A3F9553C64}"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FBDBE41E-E8A6-494F-AA55-BA312ED2D365}">
      <dgm:prSet custT="1"/>
      <dgm:spPr/>
      <dgm:t>
        <a:bodyPr/>
        <a:lstStyle/>
        <a:p>
          <a:pPr>
            <a:lnSpc>
              <a:spcPct val="100000"/>
            </a:lnSpc>
          </a:pPr>
          <a:r>
            <a:rPr lang="pl-PL" sz="2000" b="0" dirty="0"/>
            <a:t>Nie ma rozwiązania problemu, które jest oczywiste, a wcześniejsze doświadczenie nie mówi ci, co robić lub co może się wydarzyć. 
</a:t>
          </a:r>
          <a:endParaRPr lang="en-US" sz="2000" b="0" dirty="0"/>
        </a:p>
      </dgm:t>
    </dgm:pt>
    <dgm:pt modelId="{46CE962D-B3C9-4DA4-8865-05EAA8D6EE32}" type="parTrans" cxnId="{3D16CA5D-CA86-4C11-BBB0-1492AD94B64A}">
      <dgm:prSet/>
      <dgm:spPr/>
      <dgm:t>
        <a:bodyPr/>
        <a:lstStyle/>
        <a:p>
          <a:endParaRPr lang="en-US"/>
        </a:p>
      </dgm:t>
    </dgm:pt>
    <dgm:pt modelId="{C3F06493-FF0B-4BB3-AA4C-062DFFF87743}" type="sibTrans" cxnId="{3D16CA5D-CA86-4C11-BBB0-1492AD94B64A}">
      <dgm:prSet/>
      <dgm:spPr/>
      <dgm:t>
        <a:bodyPr/>
        <a:lstStyle/>
        <a:p>
          <a:endParaRPr lang="en-US"/>
        </a:p>
      </dgm:t>
    </dgm:pt>
    <dgm:pt modelId="{69713197-85F0-4E95-8BB9-44EC8E812CA8}">
      <dgm:prSet custT="1"/>
      <dgm:spPr/>
      <dgm:t>
        <a:bodyPr/>
        <a:lstStyle/>
        <a:p>
          <a:pPr>
            <a:lnSpc>
              <a:spcPct val="100000"/>
            </a:lnSpc>
          </a:pPr>
          <a:r>
            <a:rPr lang="pl-PL" sz="2000" b="0" dirty="0"/>
            <a:t>Nie można przewidzieć, jaki efekt będzie miało Twoje rozwiązanie. 
</a:t>
          </a:r>
          <a:endParaRPr lang="en-US" sz="2000" b="0" dirty="0"/>
        </a:p>
      </dgm:t>
    </dgm:pt>
    <dgm:pt modelId="{3A4E534E-2AB7-457F-8027-BDE85AD998B5}" type="parTrans" cxnId="{A923CC71-9049-40A7-A0E1-44F456D90E9C}">
      <dgm:prSet/>
      <dgm:spPr/>
      <dgm:t>
        <a:bodyPr/>
        <a:lstStyle/>
        <a:p>
          <a:endParaRPr lang="en-US"/>
        </a:p>
      </dgm:t>
    </dgm:pt>
    <dgm:pt modelId="{087E9782-E198-4218-9AA0-1BDB3BBF6223}" type="sibTrans" cxnId="{A923CC71-9049-40A7-A0E1-44F456D90E9C}">
      <dgm:prSet/>
      <dgm:spPr/>
      <dgm:t>
        <a:bodyPr/>
        <a:lstStyle/>
        <a:p>
          <a:endParaRPr lang="en-US"/>
        </a:p>
      </dgm:t>
    </dgm:pt>
    <dgm:pt modelId="{7384F399-E6A0-4AE9-A0AD-146A68C3D2A6}">
      <dgm:prSet custT="1"/>
      <dgm:spPr/>
      <dgm:t>
        <a:bodyPr/>
        <a:lstStyle/>
        <a:p>
          <a:pPr>
            <a:lnSpc>
              <a:spcPct val="100000"/>
            </a:lnSpc>
          </a:pPr>
          <a:r>
            <a:rPr lang="pl-PL" sz="2000" b="0" dirty="0"/>
            <a:t>Nie ma "właściwej" odpowiedzi; próba rozwiązania problemu doprowadzi do kolejnego problemu, który musisz rozwiązać. 
</a:t>
          </a:r>
          <a:endParaRPr lang="en-US" sz="2000" b="0" dirty="0"/>
        </a:p>
      </dgm:t>
    </dgm:pt>
    <dgm:pt modelId="{D32AAD67-549F-442E-A4FD-0BEB7486AA4F}" type="parTrans" cxnId="{17E45039-AD58-462E-8212-B2DAEA22C22C}">
      <dgm:prSet/>
      <dgm:spPr/>
      <dgm:t>
        <a:bodyPr/>
        <a:lstStyle/>
        <a:p>
          <a:endParaRPr lang="en-US"/>
        </a:p>
      </dgm:t>
    </dgm:pt>
    <dgm:pt modelId="{B0C438B9-3185-4827-ACDE-7BFF2CD4881C}" type="sibTrans" cxnId="{17E45039-AD58-462E-8212-B2DAEA22C22C}">
      <dgm:prSet/>
      <dgm:spPr/>
      <dgm:t>
        <a:bodyPr/>
        <a:lstStyle/>
        <a:p>
          <a:endParaRPr lang="en-US"/>
        </a:p>
      </dgm:t>
    </dgm:pt>
    <dgm:pt modelId="{0C13F4DE-FAB7-4B71-9F0E-5E394A8728F9}" type="pres">
      <dgm:prSet presAssocID="{3189B255-3997-481B-BCB9-56A3F9553C64}" presName="root" presStyleCnt="0">
        <dgm:presLayoutVars>
          <dgm:dir/>
          <dgm:resizeHandles val="exact"/>
        </dgm:presLayoutVars>
      </dgm:prSet>
      <dgm:spPr/>
    </dgm:pt>
    <dgm:pt modelId="{B86C7780-5BF1-4295-9BD8-929E275AF6CB}" type="pres">
      <dgm:prSet presAssocID="{FBDBE41E-E8A6-494F-AA55-BA312ED2D365}" presName="compNode" presStyleCnt="0"/>
      <dgm:spPr/>
    </dgm:pt>
    <dgm:pt modelId="{CEC62C6B-455C-4FD9-A276-3424A66F97B6}" type="pres">
      <dgm:prSet presAssocID="{FBDBE41E-E8A6-494F-AA55-BA312ED2D36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C459C72F-B649-4A61-B5F3-5EC420B03789}" type="pres">
      <dgm:prSet presAssocID="{FBDBE41E-E8A6-494F-AA55-BA312ED2D365}" presName="spaceRect" presStyleCnt="0"/>
      <dgm:spPr/>
    </dgm:pt>
    <dgm:pt modelId="{6A3048D4-EA00-467F-9320-B1751734E7D1}" type="pres">
      <dgm:prSet presAssocID="{FBDBE41E-E8A6-494F-AA55-BA312ED2D365}" presName="textRect" presStyleLbl="revTx" presStyleIdx="0" presStyleCnt="3" custScaleX="143140">
        <dgm:presLayoutVars>
          <dgm:chMax val="1"/>
          <dgm:chPref val="1"/>
        </dgm:presLayoutVars>
      </dgm:prSet>
      <dgm:spPr/>
    </dgm:pt>
    <dgm:pt modelId="{7E879EFF-A6B6-4041-87BF-E8F691934D03}" type="pres">
      <dgm:prSet presAssocID="{C3F06493-FF0B-4BB3-AA4C-062DFFF87743}" presName="sibTrans" presStyleCnt="0"/>
      <dgm:spPr/>
    </dgm:pt>
    <dgm:pt modelId="{673A833B-89A4-45B1-ACF8-C6F2F8AFA59C}" type="pres">
      <dgm:prSet presAssocID="{69713197-85F0-4E95-8BB9-44EC8E812CA8}" presName="compNode" presStyleCnt="0"/>
      <dgm:spPr/>
    </dgm:pt>
    <dgm:pt modelId="{B88FD189-0E85-47F0-B888-647C03C23FB2}" type="pres">
      <dgm:prSet presAssocID="{69713197-85F0-4E95-8BB9-44EC8E812CA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ning"/>
        </a:ext>
      </dgm:extLst>
    </dgm:pt>
    <dgm:pt modelId="{D7CE6A9D-F361-47CB-BE28-BFB941036E67}" type="pres">
      <dgm:prSet presAssocID="{69713197-85F0-4E95-8BB9-44EC8E812CA8}" presName="spaceRect" presStyleCnt="0"/>
      <dgm:spPr/>
    </dgm:pt>
    <dgm:pt modelId="{1D5ADA75-417F-4553-9BBC-BEF652014DFF}" type="pres">
      <dgm:prSet presAssocID="{69713197-85F0-4E95-8BB9-44EC8E812CA8}" presName="textRect" presStyleLbl="revTx" presStyleIdx="1" presStyleCnt="3">
        <dgm:presLayoutVars>
          <dgm:chMax val="1"/>
          <dgm:chPref val="1"/>
        </dgm:presLayoutVars>
      </dgm:prSet>
      <dgm:spPr/>
    </dgm:pt>
    <dgm:pt modelId="{783A0754-85A4-4E45-9190-6CBB99DB24BB}" type="pres">
      <dgm:prSet presAssocID="{087E9782-E198-4218-9AA0-1BDB3BBF6223}" presName="sibTrans" presStyleCnt="0"/>
      <dgm:spPr/>
    </dgm:pt>
    <dgm:pt modelId="{F9A7AD2B-32C2-4DFC-A74B-FCBEDCD99B07}" type="pres">
      <dgm:prSet presAssocID="{7384F399-E6A0-4AE9-A0AD-146A68C3D2A6}" presName="compNode" presStyleCnt="0"/>
      <dgm:spPr/>
    </dgm:pt>
    <dgm:pt modelId="{B4716D34-7CEE-4D65-86E0-81D6D0BD8148}" type="pres">
      <dgm:prSet presAssocID="{7384F399-E6A0-4AE9-A0AD-146A68C3D2A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ze"/>
        </a:ext>
      </dgm:extLst>
    </dgm:pt>
    <dgm:pt modelId="{3D626C2D-2B07-4485-9807-6186413C53AA}" type="pres">
      <dgm:prSet presAssocID="{7384F399-E6A0-4AE9-A0AD-146A68C3D2A6}" presName="spaceRect" presStyleCnt="0"/>
      <dgm:spPr/>
    </dgm:pt>
    <dgm:pt modelId="{7209F927-5D79-4DEC-945A-122219065D0E}" type="pres">
      <dgm:prSet presAssocID="{7384F399-E6A0-4AE9-A0AD-146A68C3D2A6}" presName="textRect" presStyleLbl="revTx" presStyleIdx="2" presStyleCnt="3" custScaleX="138833">
        <dgm:presLayoutVars>
          <dgm:chMax val="1"/>
          <dgm:chPref val="1"/>
        </dgm:presLayoutVars>
      </dgm:prSet>
      <dgm:spPr/>
    </dgm:pt>
  </dgm:ptLst>
  <dgm:cxnLst>
    <dgm:cxn modelId="{17E45039-AD58-462E-8212-B2DAEA22C22C}" srcId="{3189B255-3997-481B-BCB9-56A3F9553C64}" destId="{7384F399-E6A0-4AE9-A0AD-146A68C3D2A6}" srcOrd="2" destOrd="0" parTransId="{D32AAD67-549F-442E-A4FD-0BEB7486AA4F}" sibTransId="{B0C438B9-3185-4827-ACDE-7BFF2CD4881C}"/>
    <dgm:cxn modelId="{3D16CA5D-CA86-4C11-BBB0-1492AD94B64A}" srcId="{3189B255-3997-481B-BCB9-56A3F9553C64}" destId="{FBDBE41E-E8A6-494F-AA55-BA312ED2D365}" srcOrd="0" destOrd="0" parTransId="{46CE962D-B3C9-4DA4-8865-05EAA8D6EE32}" sibTransId="{C3F06493-FF0B-4BB3-AA4C-062DFFF87743}"/>
    <dgm:cxn modelId="{1289C25F-3B0E-4ED2-A22A-38E829F0BC66}" type="presOf" srcId="{FBDBE41E-E8A6-494F-AA55-BA312ED2D365}" destId="{6A3048D4-EA00-467F-9320-B1751734E7D1}" srcOrd="0" destOrd="0" presId="urn:microsoft.com/office/officeart/2018/2/layout/IconLabelList"/>
    <dgm:cxn modelId="{A923CC71-9049-40A7-A0E1-44F456D90E9C}" srcId="{3189B255-3997-481B-BCB9-56A3F9553C64}" destId="{69713197-85F0-4E95-8BB9-44EC8E812CA8}" srcOrd="1" destOrd="0" parTransId="{3A4E534E-2AB7-457F-8027-BDE85AD998B5}" sibTransId="{087E9782-E198-4218-9AA0-1BDB3BBF6223}"/>
    <dgm:cxn modelId="{51C6827C-BC23-4D82-BEE6-31D479070BE4}" type="presOf" srcId="{7384F399-E6A0-4AE9-A0AD-146A68C3D2A6}" destId="{7209F927-5D79-4DEC-945A-122219065D0E}" srcOrd="0" destOrd="0" presId="urn:microsoft.com/office/officeart/2018/2/layout/IconLabelList"/>
    <dgm:cxn modelId="{AEEE9088-0DDD-4280-9FB9-0BDA778E1901}" type="presOf" srcId="{69713197-85F0-4E95-8BB9-44EC8E812CA8}" destId="{1D5ADA75-417F-4553-9BBC-BEF652014DFF}" srcOrd="0" destOrd="0" presId="urn:microsoft.com/office/officeart/2018/2/layout/IconLabelList"/>
    <dgm:cxn modelId="{585184E3-D971-4F61-B076-ED4622F2A502}" type="presOf" srcId="{3189B255-3997-481B-BCB9-56A3F9553C64}" destId="{0C13F4DE-FAB7-4B71-9F0E-5E394A8728F9}" srcOrd="0" destOrd="0" presId="urn:microsoft.com/office/officeart/2018/2/layout/IconLabelList"/>
    <dgm:cxn modelId="{38EC12AF-4BA3-44B2-B59B-222ACC358D44}" type="presParOf" srcId="{0C13F4DE-FAB7-4B71-9F0E-5E394A8728F9}" destId="{B86C7780-5BF1-4295-9BD8-929E275AF6CB}" srcOrd="0" destOrd="0" presId="urn:microsoft.com/office/officeart/2018/2/layout/IconLabelList"/>
    <dgm:cxn modelId="{D501BC9F-293C-467D-BD33-432E6531CFEC}" type="presParOf" srcId="{B86C7780-5BF1-4295-9BD8-929E275AF6CB}" destId="{CEC62C6B-455C-4FD9-A276-3424A66F97B6}" srcOrd="0" destOrd="0" presId="urn:microsoft.com/office/officeart/2018/2/layout/IconLabelList"/>
    <dgm:cxn modelId="{F35F48FA-E8EB-44EC-BCB7-849E4C0A27B2}" type="presParOf" srcId="{B86C7780-5BF1-4295-9BD8-929E275AF6CB}" destId="{C459C72F-B649-4A61-B5F3-5EC420B03789}" srcOrd="1" destOrd="0" presId="urn:microsoft.com/office/officeart/2018/2/layout/IconLabelList"/>
    <dgm:cxn modelId="{0D3A9591-3D29-4B8D-9174-EE7FB5CEC523}" type="presParOf" srcId="{B86C7780-5BF1-4295-9BD8-929E275AF6CB}" destId="{6A3048D4-EA00-467F-9320-B1751734E7D1}" srcOrd="2" destOrd="0" presId="urn:microsoft.com/office/officeart/2018/2/layout/IconLabelList"/>
    <dgm:cxn modelId="{4740FF7E-B584-4A04-8CDD-E68FABA24FBB}" type="presParOf" srcId="{0C13F4DE-FAB7-4B71-9F0E-5E394A8728F9}" destId="{7E879EFF-A6B6-4041-87BF-E8F691934D03}" srcOrd="1" destOrd="0" presId="urn:microsoft.com/office/officeart/2018/2/layout/IconLabelList"/>
    <dgm:cxn modelId="{0D1CA245-744B-484A-A69A-7DEC1E30A6E4}" type="presParOf" srcId="{0C13F4DE-FAB7-4B71-9F0E-5E394A8728F9}" destId="{673A833B-89A4-45B1-ACF8-C6F2F8AFA59C}" srcOrd="2" destOrd="0" presId="urn:microsoft.com/office/officeart/2018/2/layout/IconLabelList"/>
    <dgm:cxn modelId="{7388BE13-4446-4A68-876A-00D624EA9C7A}" type="presParOf" srcId="{673A833B-89A4-45B1-ACF8-C6F2F8AFA59C}" destId="{B88FD189-0E85-47F0-B888-647C03C23FB2}" srcOrd="0" destOrd="0" presId="urn:microsoft.com/office/officeart/2018/2/layout/IconLabelList"/>
    <dgm:cxn modelId="{D1F21875-A023-4C5B-B69D-811A49A8EA3B}" type="presParOf" srcId="{673A833B-89A4-45B1-ACF8-C6F2F8AFA59C}" destId="{D7CE6A9D-F361-47CB-BE28-BFB941036E67}" srcOrd="1" destOrd="0" presId="urn:microsoft.com/office/officeart/2018/2/layout/IconLabelList"/>
    <dgm:cxn modelId="{9887E552-CB56-44CC-AE43-B62DC64DF23A}" type="presParOf" srcId="{673A833B-89A4-45B1-ACF8-C6F2F8AFA59C}" destId="{1D5ADA75-417F-4553-9BBC-BEF652014DFF}" srcOrd="2" destOrd="0" presId="urn:microsoft.com/office/officeart/2018/2/layout/IconLabelList"/>
    <dgm:cxn modelId="{78EB5129-72C6-4B5F-8064-EFB56886A2F9}" type="presParOf" srcId="{0C13F4DE-FAB7-4B71-9F0E-5E394A8728F9}" destId="{783A0754-85A4-4E45-9190-6CBB99DB24BB}" srcOrd="3" destOrd="0" presId="urn:microsoft.com/office/officeart/2018/2/layout/IconLabelList"/>
    <dgm:cxn modelId="{4A2667E9-06EC-4F54-B31B-6C6E1D44D152}" type="presParOf" srcId="{0C13F4DE-FAB7-4B71-9F0E-5E394A8728F9}" destId="{F9A7AD2B-32C2-4DFC-A74B-FCBEDCD99B07}" srcOrd="4" destOrd="0" presId="urn:microsoft.com/office/officeart/2018/2/layout/IconLabelList"/>
    <dgm:cxn modelId="{5DDE329F-84F0-400C-9565-BC418CA53F4A}" type="presParOf" srcId="{F9A7AD2B-32C2-4DFC-A74B-FCBEDCD99B07}" destId="{B4716D34-7CEE-4D65-86E0-81D6D0BD8148}" srcOrd="0" destOrd="0" presId="urn:microsoft.com/office/officeart/2018/2/layout/IconLabelList"/>
    <dgm:cxn modelId="{7A6CAC9C-5C68-4B50-866F-02BFF748FA39}" type="presParOf" srcId="{F9A7AD2B-32C2-4DFC-A74B-FCBEDCD99B07}" destId="{3D626C2D-2B07-4485-9807-6186413C53AA}" srcOrd="1" destOrd="0" presId="urn:microsoft.com/office/officeart/2018/2/layout/IconLabelList"/>
    <dgm:cxn modelId="{A1D0C81A-1A0F-4476-86FC-F5A171EFC6B3}" type="presParOf" srcId="{F9A7AD2B-32C2-4DFC-A74B-FCBEDCD99B07}" destId="{7209F927-5D79-4DEC-945A-122219065D0E}"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94CC24-EA97-4206-8C2C-960E4AB4F65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F4B3FE9-DD2C-4845-9344-849D3A9DA97B}">
      <dgm:prSet/>
      <dgm:spPr/>
      <dgm:t>
        <a:bodyPr/>
        <a:lstStyle/>
        <a:p>
          <a:r>
            <a:rPr lang="pl-PL" dirty="0"/>
            <a:t>Małe działania mogą mieć duży wpływ na system szkolny lub szersze systemy
</a:t>
          </a:r>
          <a:endParaRPr lang="en-US" dirty="0"/>
        </a:p>
      </dgm:t>
    </dgm:pt>
    <dgm:pt modelId="{B49B8D39-AAD3-4C50-833D-F5471A145553}" type="parTrans" cxnId="{5C0862C2-5AFD-45B4-865F-D00629822428}">
      <dgm:prSet/>
      <dgm:spPr/>
      <dgm:t>
        <a:bodyPr/>
        <a:lstStyle/>
        <a:p>
          <a:endParaRPr lang="en-US"/>
        </a:p>
      </dgm:t>
    </dgm:pt>
    <dgm:pt modelId="{A25EB260-4A5E-4297-A7B7-A8D1E31AFA52}" type="sibTrans" cxnId="{5C0862C2-5AFD-45B4-865F-D00629822428}">
      <dgm:prSet/>
      <dgm:spPr/>
      <dgm:t>
        <a:bodyPr/>
        <a:lstStyle/>
        <a:p>
          <a:endParaRPr lang="en-US"/>
        </a:p>
      </dgm:t>
    </dgm:pt>
    <dgm:pt modelId="{DEBDF3C6-945F-477B-8107-D04C8C75D098}">
      <dgm:prSet/>
      <dgm:spPr/>
      <dgm:t>
        <a:bodyPr/>
        <a:lstStyle/>
        <a:p>
          <a:r>
            <a:rPr lang="pl-PL" dirty="0"/>
            <a:t>Trudne do ustalenia przyczyny i skutku
</a:t>
          </a:r>
          <a:endParaRPr lang="en-US" dirty="0"/>
        </a:p>
      </dgm:t>
    </dgm:pt>
    <dgm:pt modelId="{E69CAE66-88C6-4E78-8DCC-82235CEA1F9E}" type="parTrans" cxnId="{F0806DFB-4239-4316-B2F0-66094A0B4206}">
      <dgm:prSet/>
      <dgm:spPr/>
      <dgm:t>
        <a:bodyPr/>
        <a:lstStyle/>
        <a:p>
          <a:endParaRPr lang="en-US"/>
        </a:p>
      </dgm:t>
    </dgm:pt>
    <dgm:pt modelId="{D4277D2F-9174-4198-B4DC-2C039CDE0130}" type="sibTrans" cxnId="{F0806DFB-4239-4316-B2F0-66094A0B4206}">
      <dgm:prSet/>
      <dgm:spPr/>
      <dgm:t>
        <a:bodyPr/>
        <a:lstStyle/>
        <a:p>
          <a:endParaRPr lang="en-US"/>
        </a:p>
      </dgm:t>
    </dgm:pt>
    <dgm:pt modelId="{5E6CF4BF-3027-4EB7-986F-B4D54FE2F2B2}">
      <dgm:prSet/>
      <dgm:spPr/>
      <dgm:t>
        <a:bodyPr/>
        <a:lstStyle/>
        <a:p>
          <a:r>
            <a:rPr lang="pl-PL" dirty="0"/>
            <a:t>Nowe pojawienie się interakcji z systemami
</a:t>
          </a:r>
          <a:endParaRPr lang="en-US" dirty="0"/>
        </a:p>
      </dgm:t>
    </dgm:pt>
    <dgm:pt modelId="{F8A53A05-CDF3-4485-B863-8D37849A8F97}" type="parTrans" cxnId="{CE6033DD-0878-403C-978F-9F3C613AE598}">
      <dgm:prSet/>
      <dgm:spPr/>
      <dgm:t>
        <a:bodyPr/>
        <a:lstStyle/>
        <a:p>
          <a:endParaRPr lang="en-US"/>
        </a:p>
      </dgm:t>
    </dgm:pt>
    <dgm:pt modelId="{1A039075-709F-4D7F-8F16-196C6F33DD19}" type="sibTrans" cxnId="{CE6033DD-0878-403C-978F-9F3C613AE598}">
      <dgm:prSet/>
      <dgm:spPr/>
      <dgm:t>
        <a:bodyPr/>
        <a:lstStyle/>
        <a:p>
          <a:endParaRPr lang="en-US"/>
        </a:p>
      </dgm:t>
    </dgm:pt>
    <dgm:pt modelId="{CBAB959E-A642-482A-BBA9-A453DB1EFCDC}">
      <dgm:prSet/>
      <dgm:spPr/>
      <dgm:t>
        <a:bodyPr/>
        <a:lstStyle/>
        <a:p>
          <a:r>
            <a:rPr lang="pl-PL" dirty="0"/>
            <a:t>Świadomość niepewności w perspektywie długoterminowej
</a:t>
          </a:r>
          <a:endParaRPr lang="en-US" dirty="0"/>
        </a:p>
      </dgm:t>
    </dgm:pt>
    <dgm:pt modelId="{427E16AF-57E0-4D2C-89D0-4851D122389B}" type="parTrans" cxnId="{F866DC21-0414-47F1-9650-499E7A7275AD}">
      <dgm:prSet/>
      <dgm:spPr/>
      <dgm:t>
        <a:bodyPr/>
        <a:lstStyle/>
        <a:p>
          <a:endParaRPr lang="en-US"/>
        </a:p>
      </dgm:t>
    </dgm:pt>
    <dgm:pt modelId="{57392E06-A4F0-4E7A-9C9E-6E5BEE0D8806}" type="sibTrans" cxnId="{F866DC21-0414-47F1-9650-499E7A7275AD}">
      <dgm:prSet/>
      <dgm:spPr/>
      <dgm:t>
        <a:bodyPr/>
        <a:lstStyle/>
        <a:p>
          <a:endParaRPr lang="en-US"/>
        </a:p>
      </dgm:t>
    </dgm:pt>
    <dgm:pt modelId="{DF3498F2-5DFA-4FDB-BA02-3D1DB83455CD}">
      <dgm:prSet/>
      <dgm:spPr/>
      <dgm:t>
        <a:bodyPr/>
        <a:lstStyle/>
        <a:p>
          <a:r>
            <a:rPr lang="pl-PL" dirty="0"/>
            <a:t>Świadomość, że inne systemy wpływają na system szkolny
</a:t>
          </a:r>
          <a:endParaRPr lang="en-US" dirty="0"/>
        </a:p>
      </dgm:t>
    </dgm:pt>
    <dgm:pt modelId="{47FFAD39-62AB-4099-A189-66301F8D2241}" type="parTrans" cxnId="{547BE627-2849-4273-B15D-8470EF4F7DDA}">
      <dgm:prSet/>
      <dgm:spPr/>
      <dgm:t>
        <a:bodyPr/>
        <a:lstStyle/>
        <a:p>
          <a:endParaRPr lang="en-US"/>
        </a:p>
      </dgm:t>
    </dgm:pt>
    <dgm:pt modelId="{0E2D436A-F1B4-468E-B45E-CAD3E317DCE4}" type="sibTrans" cxnId="{547BE627-2849-4273-B15D-8470EF4F7DDA}">
      <dgm:prSet/>
      <dgm:spPr/>
      <dgm:t>
        <a:bodyPr/>
        <a:lstStyle/>
        <a:p>
          <a:endParaRPr lang="en-US"/>
        </a:p>
      </dgm:t>
    </dgm:pt>
    <dgm:pt modelId="{2DC9497C-F5DA-4D67-82F2-2E6785DB4D6B}">
      <dgm:prSet/>
      <dgm:spPr/>
      <dgm:t>
        <a:bodyPr/>
        <a:lstStyle/>
        <a:p>
          <a:r>
            <a:rPr lang="en-US" dirty="0" err="1"/>
            <a:t>Interakcje</a:t>
          </a:r>
          <a:r>
            <a:rPr lang="en-US" dirty="0"/>
            <a:t> </a:t>
          </a:r>
          <a:r>
            <a:rPr lang="en-US" dirty="0" err="1"/>
            <a:t>zmieniają</a:t>
          </a:r>
          <a:r>
            <a:rPr lang="en-US" dirty="0"/>
            <a:t> system
</a:t>
          </a:r>
        </a:p>
      </dgm:t>
    </dgm:pt>
    <dgm:pt modelId="{8C9FE02E-25E3-4050-97A1-321532AA9B04}" type="parTrans" cxnId="{F6507AE1-1FE1-4BF5-B1DF-BA30FD9FE036}">
      <dgm:prSet/>
      <dgm:spPr/>
      <dgm:t>
        <a:bodyPr/>
        <a:lstStyle/>
        <a:p>
          <a:endParaRPr lang="en-US"/>
        </a:p>
      </dgm:t>
    </dgm:pt>
    <dgm:pt modelId="{CA5A2A81-D5E1-4086-8F1F-9E5FF091B169}" type="sibTrans" cxnId="{F6507AE1-1FE1-4BF5-B1DF-BA30FD9FE036}">
      <dgm:prSet/>
      <dgm:spPr/>
      <dgm:t>
        <a:bodyPr/>
        <a:lstStyle/>
        <a:p>
          <a:endParaRPr lang="en-US"/>
        </a:p>
      </dgm:t>
    </dgm:pt>
    <dgm:pt modelId="{58CF2B08-80FF-8349-9696-FC76BBD5A465}">
      <dgm:prSet/>
      <dgm:spPr/>
      <dgm:t>
        <a:bodyPr/>
        <a:lstStyle/>
        <a:p>
          <a:r>
            <a:rPr lang="pl-PL" dirty="0"/>
            <a:t>Wykorzystaj zagnieżdżone i podsystemy, aby dzielić się zasobami i pomagać w doskonaleniu
</a:t>
          </a:r>
          <a:endParaRPr lang="en-GB" dirty="0"/>
        </a:p>
      </dgm:t>
    </dgm:pt>
    <dgm:pt modelId="{283E6680-7AF3-FF4C-B9B5-DD302E489440}" type="parTrans" cxnId="{03C5E716-84F3-D942-9799-4383235ACF79}">
      <dgm:prSet/>
      <dgm:spPr/>
      <dgm:t>
        <a:bodyPr/>
        <a:lstStyle/>
        <a:p>
          <a:endParaRPr lang="en-GB"/>
        </a:p>
      </dgm:t>
    </dgm:pt>
    <dgm:pt modelId="{10C85FE5-7202-2840-A1FC-E41403D9225E}" type="sibTrans" cxnId="{03C5E716-84F3-D942-9799-4383235ACF79}">
      <dgm:prSet/>
      <dgm:spPr/>
      <dgm:t>
        <a:bodyPr/>
        <a:lstStyle/>
        <a:p>
          <a:endParaRPr lang="en-GB"/>
        </a:p>
      </dgm:t>
    </dgm:pt>
    <dgm:pt modelId="{569420FC-C8C5-034F-A371-A22476D6CA02}">
      <dgm:prSet/>
      <dgm:spPr/>
      <dgm:t>
        <a:bodyPr/>
        <a:lstStyle/>
        <a:p>
          <a:r>
            <a:rPr lang="pl-PL" dirty="0"/>
            <a:t>Wpływanie i ulepszanie polityki, praktyki i badań
</a:t>
          </a:r>
          <a:endParaRPr lang="en-GB" dirty="0"/>
        </a:p>
      </dgm:t>
    </dgm:pt>
    <dgm:pt modelId="{71E99E20-3F45-4A4F-9168-7BDD4162FF22}" type="parTrans" cxnId="{80B4C86D-ADA3-664C-8580-3D9BA74BF8E6}">
      <dgm:prSet/>
      <dgm:spPr/>
      <dgm:t>
        <a:bodyPr/>
        <a:lstStyle/>
        <a:p>
          <a:endParaRPr lang="en-GB"/>
        </a:p>
      </dgm:t>
    </dgm:pt>
    <dgm:pt modelId="{CC989C97-ADAD-B64C-9AB6-749C27CDAF5A}" type="sibTrans" cxnId="{80B4C86D-ADA3-664C-8580-3D9BA74BF8E6}">
      <dgm:prSet/>
      <dgm:spPr/>
      <dgm:t>
        <a:bodyPr/>
        <a:lstStyle/>
        <a:p>
          <a:endParaRPr lang="en-GB"/>
        </a:p>
      </dgm:t>
    </dgm:pt>
    <dgm:pt modelId="{DC2B216A-ED9E-C841-A5BA-D822114AFBAD}" type="pres">
      <dgm:prSet presAssocID="{9E94CC24-EA97-4206-8C2C-960E4AB4F65C}" presName="diagram" presStyleCnt="0">
        <dgm:presLayoutVars>
          <dgm:dir/>
          <dgm:resizeHandles val="exact"/>
        </dgm:presLayoutVars>
      </dgm:prSet>
      <dgm:spPr/>
    </dgm:pt>
    <dgm:pt modelId="{BCBD801B-8EFA-624E-983A-C8C36BF1B989}" type="pres">
      <dgm:prSet presAssocID="{6F4B3FE9-DD2C-4845-9344-849D3A9DA97B}" presName="node" presStyleLbl="node1" presStyleIdx="0" presStyleCnt="8">
        <dgm:presLayoutVars>
          <dgm:bulletEnabled val="1"/>
        </dgm:presLayoutVars>
      </dgm:prSet>
      <dgm:spPr/>
    </dgm:pt>
    <dgm:pt modelId="{993D1014-255F-8243-839A-79A187AB8F44}" type="pres">
      <dgm:prSet presAssocID="{A25EB260-4A5E-4297-A7B7-A8D1E31AFA52}" presName="sibTrans" presStyleCnt="0"/>
      <dgm:spPr/>
    </dgm:pt>
    <dgm:pt modelId="{430C61DD-CAA3-774B-90C5-2988A6EE7F6B}" type="pres">
      <dgm:prSet presAssocID="{DEBDF3C6-945F-477B-8107-D04C8C75D098}" presName="node" presStyleLbl="node1" presStyleIdx="1" presStyleCnt="8">
        <dgm:presLayoutVars>
          <dgm:bulletEnabled val="1"/>
        </dgm:presLayoutVars>
      </dgm:prSet>
      <dgm:spPr/>
    </dgm:pt>
    <dgm:pt modelId="{5C1F5DBF-88DF-F24C-AFF7-02B18A669BB4}" type="pres">
      <dgm:prSet presAssocID="{D4277D2F-9174-4198-B4DC-2C039CDE0130}" presName="sibTrans" presStyleCnt="0"/>
      <dgm:spPr/>
    </dgm:pt>
    <dgm:pt modelId="{E6888EB3-8599-CF4F-9D58-8ED1F844E50A}" type="pres">
      <dgm:prSet presAssocID="{5E6CF4BF-3027-4EB7-986F-B4D54FE2F2B2}" presName="node" presStyleLbl="node1" presStyleIdx="2" presStyleCnt="8">
        <dgm:presLayoutVars>
          <dgm:bulletEnabled val="1"/>
        </dgm:presLayoutVars>
      </dgm:prSet>
      <dgm:spPr/>
    </dgm:pt>
    <dgm:pt modelId="{70DB0B4E-4652-7943-BD7E-C7FFD35FA026}" type="pres">
      <dgm:prSet presAssocID="{1A039075-709F-4D7F-8F16-196C6F33DD19}" presName="sibTrans" presStyleCnt="0"/>
      <dgm:spPr/>
    </dgm:pt>
    <dgm:pt modelId="{3CCE57CD-62EB-E94D-A077-8D5A240A5B44}" type="pres">
      <dgm:prSet presAssocID="{CBAB959E-A642-482A-BBA9-A453DB1EFCDC}" presName="node" presStyleLbl="node1" presStyleIdx="3" presStyleCnt="8">
        <dgm:presLayoutVars>
          <dgm:bulletEnabled val="1"/>
        </dgm:presLayoutVars>
      </dgm:prSet>
      <dgm:spPr/>
    </dgm:pt>
    <dgm:pt modelId="{76F2FE09-78AA-8B4D-91C3-9693913F429D}" type="pres">
      <dgm:prSet presAssocID="{57392E06-A4F0-4E7A-9C9E-6E5BEE0D8806}" presName="sibTrans" presStyleCnt="0"/>
      <dgm:spPr/>
    </dgm:pt>
    <dgm:pt modelId="{880B00DD-CBDC-6942-BF59-D86FF55A1569}" type="pres">
      <dgm:prSet presAssocID="{DF3498F2-5DFA-4FDB-BA02-3D1DB83455CD}" presName="node" presStyleLbl="node1" presStyleIdx="4" presStyleCnt="8">
        <dgm:presLayoutVars>
          <dgm:bulletEnabled val="1"/>
        </dgm:presLayoutVars>
      </dgm:prSet>
      <dgm:spPr/>
    </dgm:pt>
    <dgm:pt modelId="{7D182A58-5317-5D45-8E51-AD506054B2B1}" type="pres">
      <dgm:prSet presAssocID="{0E2D436A-F1B4-468E-B45E-CAD3E317DCE4}" presName="sibTrans" presStyleCnt="0"/>
      <dgm:spPr/>
    </dgm:pt>
    <dgm:pt modelId="{B5CE01E4-6157-8049-BF7D-E130E3019162}" type="pres">
      <dgm:prSet presAssocID="{2DC9497C-F5DA-4D67-82F2-2E6785DB4D6B}" presName="node" presStyleLbl="node1" presStyleIdx="5" presStyleCnt="8">
        <dgm:presLayoutVars>
          <dgm:bulletEnabled val="1"/>
        </dgm:presLayoutVars>
      </dgm:prSet>
      <dgm:spPr/>
    </dgm:pt>
    <dgm:pt modelId="{B089634A-F762-4244-A0A9-1386FD05F699}" type="pres">
      <dgm:prSet presAssocID="{CA5A2A81-D5E1-4086-8F1F-9E5FF091B169}" presName="sibTrans" presStyleCnt="0"/>
      <dgm:spPr/>
    </dgm:pt>
    <dgm:pt modelId="{F36F6B04-1EFD-F34B-A659-188708EF378B}" type="pres">
      <dgm:prSet presAssocID="{58CF2B08-80FF-8349-9696-FC76BBD5A465}" presName="node" presStyleLbl="node1" presStyleIdx="6" presStyleCnt="8">
        <dgm:presLayoutVars>
          <dgm:bulletEnabled val="1"/>
        </dgm:presLayoutVars>
      </dgm:prSet>
      <dgm:spPr/>
    </dgm:pt>
    <dgm:pt modelId="{79AC4DAA-6B20-A84D-9473-2FAB67D0C77D}" type="pres">
      <dgm:prSet presAssocID="{10C85FE5-7202-2840-A1FC-E41403D9225E}" presName="sibTrans" presStyleCnt="0"/>
      <dgm:spPr/>
    </dgm:pt>
    <dgm:pt modelId="{F8E18E22-3944-4046-A70E-17EA1E26A8C4}" type="pres">
      <dgm:prSet presAssocID="{569420FC-C8C5-034F-A371-A22476D6CA02}" presName="node" presStyleLbl="node1" presStyleIdx="7" presStyleCnt="8">
        <dgm:presLayoutVars>
          <dgm:bulletEnabled val="1"/>
        </dgm:presLayoutVars>
      </dgm:prSet>
      <dgm:spPr/>
    </dgm:pt>
  </dgm:ptLst>
  <dgm:cxnLst>
    <dgm:cxn modelId="{03C5E716-84F3-D942-9799-4383235ACF79}" srcId="{9E94CC24-EA97-4206-8C2C-960E4AB4F65C}" destId="{58CF2B08-80FF-8349-9696-FC76BBD5A465}" srcOrd="6" destOrd="0" parTransId="{283E6680-7AF3-FF4C-B9B5-DD302E489440}" sibTransId="{10C85FE5-7202-2840-A1FC-E41403D9225E}"/>
    <dgm:cxn modelId="{F866DC21-0414-47F1-9650-499E7A7275AD}" srcId="{9E94CC24-EA97-4206-8C2C-960E4AB4F65C}" destId="{CBAB959E-A642-482A-BBA9-A453DB1EFCDC}" srcOrd="3" destOrd="0" parTransId="{427E16AF-57E0-4D2C-89D0-4851D122389B}" sibTransId="{57392E06-A4F0-4E7A-9C9E-6E5BEE0D8806}"/>
    <dgm:cxn modelId="{547BE627-2849-4273-B15D-8470EF4F7DDA}" srcId="{9E94CC24-EA97-4206-8C2C-960E4AB4F65C}" destId="{DF3498F2-5DFA-4FDB-BA02-3D1DB83455CD}" srcOrd="4" destOrd="0" parTransId="{47FFAD39-62AB-4099-A189-66301F8D2241}" sibTransId="{0E2D436A-F1B4-468E-B45E-CAD3E317DCE4}"/>
    <dgm:cxn modelId="{679D9036-6BA8-374C-ADE5-6C34F3602E40}" type="presOf" srcId="{569420FC-C8C5-034F-A371-A22476D6CA02}" destId="{F8E18E22-3944-4046-A70E-17EA1E26A8C4}" srcOrd="0" destOrd="0" presId="urn:microsoft.com/office/officeart/2005/8/layout/default"/>
    <dgm:cxn modelId="{8E380F4C-3CBF-0F4C-AC90-534FE99BCE7F}" type="presOf" srcId="{58CF2B08-80FF-8349-9696-FC76BBD5A465}" destId="{F36F6B04-1EFD-F34B-A659-188708EF378B}" srcOrd="0" destOrd="0" presId="urn:microsoft.com/office/officeart/2005/8/layout/default"/>
    <dgm:cxn modelId="{80B4C86D-ADA3-664C-8580-3D9BA74BF8E6}" srcId="{9E94CC24-EA97-4206-8C2C-960E4AB4F65C}" destId="{569420FC-C8C5-034F-A371-A22476D6CA02}" srcOrd="7" destOrd="0" parTransId="{71E99E20-3F45-4A4F-9168-7BDD4162FF22}" sibTransId="{CC989C97-ADAD-B64C-9AB6-749C27CDAF5A}"/>
    <dgm:cxn modelId="{FADDBA50-4ACB-CD46-A95F-D884F0FCD996}" type="presOf" srcId="{DEBDF3C6-945F-477B-8107-D04C8C75D098}" destId="{430C61DD-CAA3-774B-90C5-2988A6EE7F6B}" srcOrd="0" destOrd="0" presId="urn:microsoft.com/office/officeart/2005/8/layout/default"/>
    <dgm:cxn modelId="{6F3A1C51-8335-E341-A885-64345DE93B60}" type="presOf" srcId="{6F4B3FE9-DD2C-4845-9344-849D3A9DA97B}" destId="{BCBD801B-8EFA-624E-983A-C8C36BF1B989}" srcOrd="0" destOrd="0" presId="urn:microsoft.com/office/officeart/2005/8/layout/default"/>
    <dgm:cxn modelId="{98D01591-3B2C-2E44-BCA0-298E437D3C56}" type="presOf" srcId="{2DC9497C-F5DA-4D67-82F2-2E6785DB4D6B}" destId="{B5CE01E4-6157-8049-BF7D-E130E3019162}" srcOrd="0" destOrd="0" presId="urn:microsoft.com/office/officeart/2005/8/layout/default"/>
    <dgm:cxn modelId="{7F5FF199-E97D-1746-BF4A-994CD14D0775}" type="presOf" srcId="{CBAB959E-A642-482A-BBA9-A453DB1EFCDC}" destId="{3CCE57CD-62EB-E94D-A077-8D5A240A5B44}" srcOrd="0" destOrd="0" presId="urn:microsoft.com/office/officeart/2005/8/layout/default"/>
    <dgm:cxn modelId="{ECD4A2C1-A490-8142-95AE-88BDE6F46414}" type="presOf" srcId="{9E94CC24-EA97-4206-8C2C-960E4AB4F65C}" destId="{DC2B216A-ED9E-C841-A5BA-D822114AFBAD}" srcOrd="0" destOrd="0" presId="urn:microsoft.com/office/officeart/2005/8/layout/default"/>
    <dgm:cxn modelId="{5C0862C2-5AFD-45B4-865F-D00629822428}" srcId="{9E94CC24-EA97-4206-8C2C-960E4AB4F65C}" destId="{6F4B3FE9-DD2C-4845-9344-849D3A9DA97B}" srcOrd="0" destOrd="0" parTransId="{B49B8D39-AAD3-4C50-833D-F5471A145553}" sibTransId="{A25EB260-4A5E-4297-A7B7-A8D1E31AFA52}"/>
    <dgm:cxn modelId="{CE6033DD-0878-403C-978F-9F3C613AE598}" srcId="{9E94CC24-EA97-4206-8C2C-960E4AB4F65C}" destId="{5E6CF4BF-3027-4EB7-986F-B4D54FE2F2B2}" srcOrd="2" destOrd="0" parTransId="{F8A53A05-CDF3-4485-B863-8D37849A8F97}" sibTransId="{1A039075-709F-4D7F-8F16-196C6F33DD19}"/>
    <dgm:cxn modelId="{F05E85DD-FB34-2947-BBF4-E35065C1D74A}" type="presOf" srcId="{DF3498F2-5DFA-4FDB-BA02-3D1DB83455CD}" destId="{880B00DD-CBDC-6942-BF59-D86FF55A1569}" srcOrd="0" destOrd="0" presId="urn:microsoft.com/office/officeart/2005/8/layout/default"/>
    <dgm:cxn modelId="{F6507AE1-1FE1-4BF5-B1DF-BA30FD9FE036}" srcId="{9E94CC24-EA97-4206-8C2C-960E4AB4F65C}" destId="{2DC9497C-F5DA-4D67-82F2-2E6785DB4D6B}" srcOrd="5" destOrd="0" parTransId="{8C9FE02E-25E3-4050-97A1-321532AA9B04}" sibTransId="{CA5A2A81-D5E1-4086-8F1F-9E5FF091B169}"/>
    <dgm:cxn modelId="{E3C87CE6-BCC4-C941-AC2A-98D245B68E67}" type="presOf" srcId="{5E6CF4BF-3027-4EB7-986F-B4D54FE2F2B2}" destId="{E6888EB3-8599-CF4F-9D58-8ED1F844E50A}" srcOrd="0" destOrd="0" presId="urn:microsoft.com/office/officeart/2005/8/layout/default"/>
    <dgm:cxn modelId="{F0806DFB-4239-4316-B2F0-66094A0B4206}" srcId="{9E94CC24-EA97-4206-8C2C-960E4AB4F65C}" destId="{DEBDF3C6-945F-477B-8107-D04C8C75D098}" srcOrd="1" destOrd="0" parTransId="{E69CAE66-88C6-4E78-8DCC-82235CEA1F9E}" sibTransId="{D4277D2F-9174-4198-B4DC-2C039CDE0130}"/>
    <dgm:cxn modelId="{549384D5-4EA8-4A44-954C-C12350960338}" type="presParOf" srcId="{DC2B216A-ED9E-C841-A5BA-D822114AFBAD}" destId="{BCBD801B-8EFA-624E-983A-C8C36BF1B989}" srcOrd="0" destOrd="0" presId="urn:microsoft.com/office/officeart/2005/8/layout/default"/>
    <dgm:cxn modelId="{E866E318-FC7C-F84D-A4F6-2EDC16112CA5}" type="presParOf" srcId="{DC2B216A-ED9E-C841-A5BA-D822114AFBAD}" destId="{993D1014-255F-8243-839A-79A187AB8F44}" srcOrd="1" destOrd="0" presId="urn:microsoft.com/office/officeart/2005/8/layout/default"/>
    <dgm:cxn modelId="{4611EB35-A335-5847-8DDD-16C891EA4702}" type="presParOf" srcId="{DC2B216A-ED9E-C841-A5BA-D822114AFBAD}" destId="{430C61DD-CAA3-774B-90C5-2988A6EE7F6B}" srcOrd="2" destOrd="0" presId="urn:microsoft.com/office/officeart/2005/8/layout/default"/>
    <dgm:cxn modelId="{36A6CFEC-654B-8047-BCCA-15258E6D7F48}" type="presParOf" srcId="{DC2B216A-ED9E-C841-A5BA-D822114AFBAD}" destId="{5C1F5DBF-88DF-F24C-AFF7-02B18A669BB4}" srcOrd="3" destOrd="0" presId="urn:microsoft.com/office/officeart/2005/8/layout/default"/>
    <dgm:cxn modelId="{8B8FE108-2815-4B47-ABD2-2DCD726BEE4B}" type="presParOf" srcId="{DC2B216A-ED9E-C841-A5BA-D822114AFBAD}" destId="{E6888EB3-8599-CF4F-9D58-8ED1F844E50A}" srcOrd="4" destOrd="0" presId="urn:microsoft.com/office/officeart/2005/8/layout/default"/>
    <dgm:cxn modelId="{BEF1079F-9E3C-6748-B215-D3EDD7D556C6}" type="presParOf" srcId="{DC2B216A-ED9E-C841-A5BA-D822114AFBAD}" destId="{70DB0B4E-4652-7943-BD7E-C7FFD35FA026}" srcOrd="5" destOrd="0" presId="urn:microsoft.com/office/officeart/2005/8/layout/default"/>
    <dgm:cxn modelId="{580818D0-3BB6-9545-949E-7C33578162FC}" type="presParOf" srcId="{DC2B216A-ED9E-C841-A5BA-D822114AFBAD}" destId="{3CCE57CD-62EB-E94D-A077-8D5A240A5B44}" srcOrd="6" destOrd="0" presId="urn:microsoft.com/office/officeart/2005/8/layout/default"/>
    <dgm:cxn modelId="{95042660-487E-A743-B278-448AB8F3DC7B}" type="presParOf" srcId="{DC2B216A-ED9E-C841-A5BA-D822114AFBAD}" destId="{76F2FE09-78AA-8B4D-91C3-9693913F429D}" srcOrd="7" destOrd="0" presId="urn:microsoft.com/office/officeart/2005/8/layout/default"/>
    <dgm:cxn modelId="{0EE45301-E1A7-6443-AE58-79F6CCEE3581}" type="presParOf" srcId="{DC2B216A-ED9E-C841-A5BA-D822114AFBAD}" destId="{880B00DD-CBDC-6942-BF59-D86FF55A1569}" srcOrd="8" destOrd="0" presId="urn:microsoft.com/office/officeart/2005/8/layout/default"/>
    <dgm:cxn modelId="{47BD6995-9171-034E-8D0C-E3A618F4FC9D}" type="presParOf" srcId="{DC2B216A-ED9E-C841-A5BA-D822114AFBAD}" destId="{7D182A58-5317-5D45-8E51-AD506054B2B1}" srcOrd="9" destOrd="0" presId="urn:microsoft.com/office/officeart/2005/8/layout/default"/>
    <dgm:cxn modelId="{F3621A37-F238-4E4C-B6BC-87B6044449DA}" type="presParOf" srcId="{DC2B216A-ED9E-C841-A5BA-D822114AFBAD}" destId="{B5CE01E4-6157-8049-BF7D-E130E3019162}" srcOrd="10" destOrd="0" presId="urn:microsoft.com/office/officeart/2005/8/layout/default"/>
    <dgm:cxn modelId="{76B86EF1-3E11-CA4E-B767-8CD9E7452C71}" type="presParOf" srcId="{DC2B216A-ED9E-C841-A5BA-D822114AFBAD}" destId="{B089634A-F762-4244-A0A9-1386FD05F699}" srcOrd="11" destOrd="0" presId="urn:microsoft.com/office/officeart/2005/8/layout/default"/>
    <dgm:cxn modelId="{F31EC6F2-B7AE-BC44-BC9E-1B279CE6D239}" type="presParOf" srcId="{DC2B216A-ED9E-C841-A5BA-D822114AFBAD}" destId="{F36F6B04-1EFD-F34B-A659-188708EF378B}" srcOrd="12" destOrd="0" presId="urn:microsoft.com/office/officeart/2005/8/layout/default"/>
    <dgm:cxn modelId="{867F6D7A-3B1E-624C-9425-DEDD5E5B3E52}" type="presParOf" srcId="{DC2B216A-ED9E-C841-A5BA-D822114AFBAD}" destId="{79AC4DAA-6B20-A84D-9473-2FAB67D0C77D}" srcOrd="13" destOrd="0" presId="urn:microsoft.com/office/officeart/2005/8/layout/default"/>
    <dgm:cxn modelId="{12DBEA4F-AB26-F14B-8314-A11C753E9CC3}" type="presParOf" srcId="{DC2B216A-ED9E-C841-A5BA-D822114AFBAD}" destId="{F8E18E22-3944-4046-A70E-17EA1E26A8C4}"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50B2F-07E3-4857-8068-0FB298029B3E}">
      <dsp:nvSpPr>
        <dsp:cNvPr id="0" name=""/>
        <dsp:cNvSpPr/>
      </dsp:nvSpPr>
      <dsp:spPr>
        <a:xfrm>
          <a:off x="1026791" y="844893"/>
          <a:ext cx="1268098" cy="126809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974F02-1715-46A7-848E-96B761D9C7FC}">
      <dsp:nvSpPr>
        <dsp:cNvPr id="0" name=""/>
        <dsp:cNvSpPr/>
      </dsp:nvSpPr>
      <dsp:spPr>
        <a:xfrm>
          <a:off x="251842" y="2575407"/>
          <a:ext cx="2817996" cy="1349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pl-PL" sz="2000" b="0" kern="1200" dirty="0"/>
            <a:t>Niektóre części problemu są unikalne
</a:t>
          </a:r>
          <a:endParaRPr lang="en-US" sz="2000" b="0" kern="1200" dirty="0"/>
        </a:p>
      </dsp:txBody>
      <dsp:txXfrm>
        <a:off x="251842" y="2575407"/>
        <a:ext cx="2817996" cy="1349469"/>
      </dsp:txXfrm>
    </dsp:sp>
    <dsp:sp modelId="{26461011-4654-4EF7-8673-2AA06D6E460F}">
      <dsp:nvSpPr>
        <dsp:cNvPr id="0" name=""/>
        <dsp:cNvSpPr/>
      </dsp:nvSpPr>
      <dsp:spPr>
        <a:xfrm>
          <a:off x="4337937" y="844893"/>
          <a:ext cx="1268098" cy="126809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828415-DA11-4587-BFF4-B5FF90D32AB3}">
      <dsp:nvSpPr>
        <dsp:cNvPr id="0" name=""/>
        <dsp:cNvSpPr/>
      </dsp:nvSpPr>
      <dsp:spPr>
        <a:xfrm>
          <a:off x="3562988" y="2575407"/>
          <a:ext cx="2817996" cy="1349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pl-PL" sz="2000" b="0" kern="1200" dirty="0"/>
            <a:t>Inni ludzie dostarczyliby alternatywnego opisu problemu. 
</a:t>
          </a:r>
          <a:endParaRPr lang="en-US" sz="2000" b="0" kern="1200" dirty="0"/>
        </a:p>
      </dsp:txBody>
      <dsp:txXfrm>
        <a:off x="3562988" y="2575407"/>
        <a:ext cx="2817996" cy="1349469"/>
      </dsp:txXfrm>
    </dsp:sp>
    <dsp:sp modelId="{D6ED57ED-1FB0-412D-8CF4-F63DC1CB4E58}">
      <dsp:nvSpPr>
        <dsp:cNvPr id="0" name=""/>
        <dsp:cNvSpPr/>
      </dsp:nvSpPr>
      <dsp:spPr>
        <a:xfrm>
          <a:off x="7649083" y="844893"/>
          <a:ext cx="1268098" cy="1268098"/>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DCDD79-8A7B-456D-BF13-828A2B75DABD}">
      <dsp:nvSpPr>
        <dsp:cNvPr id="0" name=""/>
        <dsp:cNvSpPr/>
      </dsp:nvSpPr>
      <dsp:spPr>
        <a:xfrm>
          <a:off x="6874134" y="2575407"/>
          <a:ext cx="2817996" cy="1349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pl-PL" sz="2000" b="0" kern="1200" dirty="0"/>
            <a:t>Problem jest powiązany z innym problemem lub rozwiązaniem. 
</a:t>
          </a:r>
          <a:endParaRPr lang="en-US" sz="2000" b="0" kern="1200" dirty="0"/>
        </a:p>
      </dsp:txBody>
      <dsp:txXfrm>
        <a:off x="6874134" y="2575407"/>
        <a:ext cx="2817996" cy="13494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C62C6B-455C-4FD9-A276-3424A66F97B6}">
      <dsp:nvSpPr>
        <dsp:cNvPr id="0" name=""/>
        <dsp:cNvSpPr/>
      </dsp:nvSpPr>
      <dsp:spPr>
        <a:xfrm>
          <a:off x="2661371" y="184079"/>
          <a:ext cx="713496" cy="7134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3048D4-EA00-467F-9320-B1751734E7D1}">
      <dsp:nvSpPr>
        <dsp:cNvPr id="0" name=""/>
        <dsp:cNvSpPr/>
      </dsp:nvSpPr>
      <dsp:spPr>
        <a:xfrm>
          <a:off x="1883343" y="1505134"/>
          <a:ext cx="2269551" cy="2726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pl-PL" sz="2000" b="0" kern="1200" dirty="0"/>
            <a:t>Nie ma rozwiązania problemu, które jest oczywiste, a wcześniejsze doświadczenie nie mówi ci, co robić lub co może się wydarzyć. 
</a:t>
          </a:r>
          <a:endParaRPr lang="en-US" sz="2000" b="0" kern="1200" dirty="0"/>
        </a:p>
      </dsp:txBody>
      <dsp:txXfrm>
        <a:off x="1883343" y="1505134"/>
        <a:ext cx="2269551" cy="2726888"/>
      </dsp:txXfrm>
    </dsp:sp>
    <dsp:sp modelId="{B88FD189-0E85-47F0-B888-647C03C23FB2}">
      <dsp:nvSpPr>
        <dsp:cNvPr id="0" name=""/>
        <dsp:cNvSpPr/>
      </dsp:nvSpPr>
      <dsp:spPr>
        <a:xfrm>
          <a:off x="4866391" y="184079"/>
          <a:ext cx="713496" cy="7134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D5ADA75-417F-4553-9BBC-BEF652014DFF}">
      <dsp:nvSpPr>
        <dsp:cNvPr id="0" name=""/>
        <dsp:cNvSpPr/>
      </dsp:nvSpPr>
      <dsp:spPr>
        <a:xfrm>
          <a:off x="4430366" y="1505134"/>
          <a:ext cx="1585546" cy="2726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pl-PL" sz="2000" b="0" kern="1200" dirty="0"/>
            <a:t>Nie można przewidzieć, jaki efekt będzie miało Twoje rozwiązanie. 
</a:t>
          </a:r>
          <a:endParaRPr lang="en-US" sz="2000" b="0" kern="1200" dirty="0"/>
        </a:p>
      </dsp:txBody>
      <dsp:txXfrm>
        <a:off x="4430366" y="1505134"/>
        <a:ext cx="1585546" cy="2726888"/>
      </dsp:txXfrm>
    </dsp:sp>
    <dsp:sp modelId="{B4716D34-7CEE-4D65-86E0-81D6D0BD8148}">
      <dsp:nvSpPr>
        <dsp:cNvPr id="0" name=""/>
        <dsp:cNvSpPr/>
      </dsp:nvSpPr>
      <dsp:spPr>
        <a:xfrm>
          <a:off x="7037266" y="184079"/>
          <a:ext cx="713496" cy="7134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09F927-5D79-4DEC-945A-122219065D0E}">
      <dsp:nvSpPr>
        <dsp:cNvPr id="0" name=""/>
        <dsp:cNvSpPr/>
      </dsp:nvSpPr>
      <dsp:spPr>
        <a:xfrm>
          <a:off x="6293383" y="1505134"/>
          <a:ext cx="2201262" cy="2726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pl-PL" sz="2000" b="0" kern="1200" dirty="0"/>
            <a:t>Nie ma "właściwej" odpowiedzi; próba rozwiązania problemu doprowadzi do kolejnego problemu, który musisz rozwiązać. 
</a:t>
          </a:r>
          <a:endParaRPr lang="en-US" sz="2000" b="0" kern="1200" dirty="0"/>
        </a:p>
      </dsp:txBody>
      <dsp:txXfrm>
        <a:off x="6293383" y="1505134"/>
        <a:ext cx="2201262" cy="27268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D801B-8EFA-624E-983A-C8C36BF1B989}">
      <dsp:nvSpPr>
        <dsp:cNvPr id="0" name=""/>
        <dsp:cNvSpPr/>
      </dsp:nvSpPr>
      <dsp:spPr>
        <a:xfrm>
          <a:off x="3132"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Małe działania mogą mieć duży wpływ na system szkolny lub szersze systemy
</a:t>
          </a:r>
          <a:endParaRPr lang="en-US" sz="1500" kern="1200" dirty="0"/>
        </a:p>
      </dsp:txBody>
      <dsp:txXfrm>
        <a:off x="3132" y="402659"/>
        <a:ext cx="2485200" cy="1491120"/>
      </dsp:txXfrm>
    </dsp:sp>
    <dsp:sp modelId="{430C61DD-CAA3-774B-90C5-2988A6EE7F6B}">
      <dsp:nvSpPr>
        <dsp:cNvPr id="0" name=""/>
        <dsp:cNvSpPr/>
      </dsp:nvSpPr>
      <dsp:spPr>
        <a:xfrm>
          <a:off x="2736852"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Trudne do ustalenia przyczyny i skutku
</a:t>
          </a:r>
          <a:endParaRPr lang="en-US" sz="1500" kern="1200" dirty="0"/>
        </a:p>
      </dsp:txBody>
      <dsp:txXfrm>
        <a:off x="2736852" y="402659"/>
        <a:ext cx="2485200" cy="1491120"/>
      </dsp:txXfrm>
    </dsp:sp>
    <dsp:sp modelId="{E6888EB3-8599-CF4F-9D58-8ED1F844E50A}">
      <dsp:nvSpPr>
        <dsp:cNvPr id="0" name=""/>
        <dsp:cNvSpPr/>
      </dsp:nvSpPr>
      <dsp:spPr>
        <a:xfrm>
          <a:off x="5470573"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Nowe pojawienie się interakcji z systemami
</a:t>
          </a:r>
          <a:endParaRPr lang="en-US" sz="1500" kern="1200" dirty="0"/>
        </a:p>
      </dsp:txBody>
      <dsp:txXfrm>
        <a:off x="5470573" y="402659"/>
        <a:ext cx="2485200" cy="1491120"/>
      </dsp:txXfrm>
    </dsp:sp>
    <dsp:sp modelId="{3CCE57CD-62EB-E94D-A077-8D5A240A5B44}">
      <dsp:nvSpPr>
        <dsp:cNvPr id="0" name=""/>
        <dsp:cNvSpPr/>
      </dsp:nvSpPr>
      <dsp:spPr>
        <a:xfrm>
          <a:off x="8204293" y="402659"/>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Świadomość niepewności w perspektywie długoterminowej
</a:t>
          </a:r>
          <a:endParaRPr lang="en-US" sz="1500" kern="1200" dirty="0"/>
        </a:p>
      </dsp:txBody>
      <dsp:txXfrm>
        <a:off x="8204293" y="402659"/>
        <a:ext cx="2485200" cy="1491120"/>
      </dsp:txXfrm>
    </dsp:sp>
    <dsp:sp modelId="{880B00DD-CBDC-6942-BF59-D86FF55A1569}">
      <dsp:nvSpPr>
        <dsp:cNvPr id="0" name=""/>
        <dsp:cNvSpPr/>
      </dsp:nvSpPr>
      <dsp:spPr>
        <a:xfrm>
          <a:off x="3132"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Świadomość, że inne systemy wpływają na system szkolny
</a:t>
          </a:r>
          <a:endParaRPr lang="en-US" sz="1500" kern="1200" dirty="0"/>
        </a:p>
      </dsp:txBody>
      <dsp:txXfrm>
        <a:off x="3132" y="2142300"/>
        <a:ext cx="2485200" cy="1491120"/>
      </dsp:txXfrm>
    </dsp:sp>
    <dsp:sp modelId="{B5CE01E4-6157-8049-BF7D-E130E3019162}">
      <dsp:nvSpPr>
        <dsp:cNvPr id="0" name=""/>
        <dsp:cNvSpPr/>
      </dsp:nvSpPr>
      <dsp:spPr>
        <a:xfrm>
          <a:off x="2736852"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err="1"/>
            <a:t>Interakcje</a:t>
          </a:r>
          <a:r>
            <a:rPr lang="en-US" sz="1500" kern="1200" dirty="0"/>
            <a:t> </a:t>
          </a:r>
          <a:r>
            <a:rPr lang="en-US" sz="1500" kern="1200" dirty="0" err="1"/>
            <a:t>zmieniają</a:t>
          </a:r>
          <a:r>
            <a:rPr lang="en-US" sz="1500" kern="1200" dirty="0"/>
            <a:t> system
</a:t>
          </a:r>
        </a:p>
      </dsp:txBody>
      <dsp:txXfrm>
        <a:off x="2736852" y="2142300"/>
        <a:ext cx="2485200" cy="1491120"/>
      </dsp:txXfrm>
    </dsp:sp>
    <dsp:sp modelId="{F36F6B04-1EFD-F34B-A659-188708EF378B}">
      <dsp:nvSpPr>
        <dsp:cNvPr id="0" name=""/>
        <dsp:cNvSpPr/>
      </dsp:nvSpPr>
      <dsp:spPr>
        <a:xfrm>
          <a:off x="5470573"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Wykorzystaj zagnieżdżone i podsystemy, aby dzielić się zasobami i pomagać w doskonaleniu
</a:t>
          </a:r>
          <a:endParaRPr lang="en-GB" sz="1500" kern="1200" dirty="0"/>
        </a:p>
      </dsp:txBody>
      <dsp:txXfrm>
        <a:off x="5470573" y="2142300"/>
        <a:ext cx="2485200" cy="1491120"/>
      </dsp:txXfrm>
    </dsp:sp>
    <dsp:sp modelId="{F8E18E22-3944-4046-A70E-17EA1E26A8C4}">
      <dsp:nvSpPr>
        <dsp:cNvPr id="0" name=""/>
        <dsp:cNvSpPr/>
      </dsp:nvSpPr>
      <dsp:spPr>
        <a:xfrm>
          <a:off x="8204293" y="2142300"/>
          <a:ext cx="2485200" cy="1491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Wpływanie i ulepszanie polityki, praktyki i badań
</a:t>
          </a:r>
          <a:endParaRPr lang="en-GB" sz="1500" kern="1200" dirty="0"/>
        </a:p>
      </dsp:txBody>
      <dsp:txXfrm>
        <a:off x="8204293" y="2142300"/>
        <a:ext cx="2485200" cy="149112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11DF80-6275-4D4E-884A-93F61306F37F}" type="datetimeFigureOut">
              <a:rPr lang="en-GB" smtClean="0"/>
              <a:t>10/10/2022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5C08D3-FE7E-48C9-9F9C-E77B9C63C2EC}" type="slidenum">
              <a:rPr lang="en-GB" smtClean="0"/>
              <a:t>‹#›</a:t>
            </a:fld>
            <a:endParaRPr lang="en-GB"/>
          </a:p>
        </p:txBody>
      </p:sp>
    </p:spTree>
    <p:extLst>
      <p:ext uri="{BB962C8B-B14F-4D97-AF65-F5344CB8AC3E}">
        <p14:creationId xmlns:p14="http://schemas.microsoft.com/office/powerpoint/2010/main" val="3877924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Welcome to the Making Sense of School Leadership development programme. Before we get into the main content of today’s session, I will briefly explain who is behind this programme, how it came about, and what we hope to achieve.</a:t>
            </a:r>
          </a:p>
          <a:p>
            <a:endParaRPr lang="en-GB" dirty="0"/>
          </a:p>
          <a:p>
            <a:r>
              <a:rPr lang="pl-PL" dirty="0"/>
              <a:t>Witamy w programie rozwoju Making Sense of School Leadership. Zanim przejdziemy do głównej treści dzisiejszej sesji, pokrótce wyjaśnię, kto stoi za tym programem, jak do niego doszło i co mamy nadzieję osiągnąć.</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1</a:t>
            </a:fld>
            <a:endParaRPr lang="en-GB"/>
          </a:p>
        </p:txBody>
      </p:sp>
    </p:spTree>
    <p:extLst>
      <p:ext uri="{BB962C8B-B14F-4D97-AF65-F5344CB8AC3E}">
        <p14:creationId xmlns:p14="http://schemas.microsoft.com/office/powerpoint/2010/main" val="732476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effectLst/>
                <a:latin typeface="Calibri" panose="020F0502020204030204" pitchFamily="34" charset="0"/>
                <a:cs typeface="Calibri" panose="020F0502020204030204" pitchFamily="34" charset="0"/>
              </a:rPr>
              <a:t>Konstrukcje te są wykorzystywane do zaproponowania podejścia do rozwoju przywództwa, które promuje rozwój tworzenia sensu poprzez wyposażenie dyrektorów szkół w "narzędzia do tworzenia sensu", które wspierają ich w niezależnym i zbiorowym zrozumieniu potrzeb ich kontekstu w celu lepszego radzenia sobie ze złożonymi i złożonymi problemami doskonalenia szkoły.
Innymi słowy, proponujemy, aby liderzy rozwijali się częściowo poprzez poprawę ich zdolności do rozumienia złożonych problemów edukacyjnych. Oznacza to pogodzenie się ze złożonością i nauczenie się odkrywania i uzgadniania różnych perspektyw na to, jak problemy i definiowane oraz jak można je rozwiązać.</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10</a:t>
            </a:fld>
            <a:endParaRPr lang="en-GB"/>
          </a:p>
        </p:txBody>
      </p:sp>
    </p:spTree>
    <p:extLst>
      <p:ext uri="{BB962C8B-B14F-4D97-AF65-F5344CB8AC3E}">
        <p14:creationId xmlns:p14="http://schemas.microsoft.com/office/powerpoint/2010/main" val="82103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effectLst/>
                <a:latin typeface="Calibri" panose="020F0502020204030204" pitchFamily="34" charset="0"/>
                <a:ea typeface="Calibri" panose="020F0502020204030204" pitchFamily="34" charset="0"/>
                <a:cs typeface="Times New Roman" panose="02020603050405020304" pitchFamily="18" charset="0"/>
              </a:rPr>
              <a:t>Fundamentalne dla tworzenia sensu są modele mentalne, które nadają sens doświadczeniu. Program ma na celu zmaksymalizowanie związku między uczeniem się o różnych rodzajach wiedzy (deklaratywnej, proceduralnej i kontekstowej) wraz z ekspozycją na osobiste istotne doświadczenia. 
Cykliczny charakter programu pozwala uczestnikom zastanowić się i działać na podstawie poprzedniej sesji, prowadząc do procesu rozwojowego.
</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11</a:t>
            </a:fld>
            <a:endParaRPr lang="en-GB"/>
          </a:p>
        </p:txBody>
      </p:sp>
    </p:spTree>
    <p:extLst>
      <p:ext uri="{BB962C8B-B14F-4D97-AF65-F5344CB8AC3E}">
        <p14:creationId xmlns:p14="http://schemas.microsoft.com/office/powerpoint/2010/main" val="356524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Zwróćmy naszą uwagę na złożone problemy.
"złożone problemy" to termin używany do opisania trudnych problemów, które często napotykamy w złożonych środowiskach.
złożone problemy są trudne do opisania i wyizolowania. Często są one powiązane z innymi złożonymi problemami lub "zagnieżdżone" w większych problemach. Sposób, w jaki manifestują się problemy, może być specyficzny dla kontekstu. Różni ludzie mogą opisywać lub myśleć o problemie na różne sposoby. Mogą nawet nie zgodzić się, że istnieje problem!
</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12</a:t>
            </a:fld>
            <a:endParaRPr lang="en-GB"/>
          </a:p>
        </p:txBody>
      </p:sp>
    </p:spTree>
    <p:extLst>
      <p:ext uri="{BB962C8B-B14F-4D97-AF65-F5344CB8AC3E}">
        <p14:creationId xmlns:p14="http://schemas.microsoft.com/office/powerpoint/2010/main" val="864226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złożone problemy nigdy nie są w pełni rozwiązywane. Możesz robić postępy, ale istnieje wiele sposobów, w jakie możesz postępować, z których żaden nie gwarantuje osiągnięcia pożądanego rezultatu. Przewidywanie, co się stanie, gdy podejmiesz działania w związku ze złożonym problemem, jest trudne. Czasami rozwiązanie, które wdrożysz, samo w sobie spowoduje nowe problemy.
Gdy rozpoznasz złożone problemy, nie przestaniesz ich widzieć!
Ale nie wszystkie problemy są złożone. Istnieje również wiele "oswojonych" problemów w szkołach. Oswojony problem niekoniecznie jest łatwy do rozwiązania, ale łatwiej będzie go określić – pewniej – łatwiej izolować. Oswojone problemy można "naprawić".
W rzeczywistości nie ma binarnego rozróżnienia między złożonymi i oswojonymi problemami. Jest to bardziej kontinuum. Możemy powiedzieć, że niektóre problemy są bardziej poskromione lub bardziej złożone niż inne. Proponujemy, że złożone i oswojone problemy wymagają innego podejścia, dlatego pomocne może być rozważenie, jak złożony jest problem, zanim zaczniesz działać.
</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13</a:t>
            </a:fld>
            <a:endParaRPr lang="en-GB"/>
          </a:p>
        </p:txBody>
      </p:sp>
    </p:spTree>
    <p:extLst>
      <p:ext uri="{BB962C8B-B14F-4D97-AF65-F5344CB8AC3E}">
        <p14:creationId xmlns:p14="http://schemas.microsoft.com/office/powerpoint/2010/main" val="3766571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Dlaczego dyrektorzy szkół powinni rozumieć ideę złożonych problemów?
Być może będą musieli ciężej pracować nad zrozumieniem problemu
Mogą pogodzić się z "niemożliwym do naprawienia" charakterem problemu i być bardziej realistyczni co do prawdopodobnego sukcesu.
Będą oczekiwać, że wydarzy się coś, czego się nie spodziewali
Mogą nauczyć się lepiej zapewniać poprawę.
</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14</a:t>
            </a:fld>
            <a:endParaRPr lang="en-GB"/>
          </a:p>
        </p:txBody>
      </p:sp>
    </p:spTree>
    <p:extLst>
      <p:ext uri="{BB962C8B-B14F-4D97-AF65-F5344CB8AC3E}">
        <p14:creationId xmlns:p14="http://schemas.microsoft.com/office/powerpoint/2010/main" val="592329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15</a:t>
            </a:fld>
            <a:endParaRPr lang="en-GB"/>
          </a:p>
        </p:txBody>
      </p:sp>
    </p:spTree>
    <p:extLst>
      <p:ext uri="{BB962C8B-B14F-4D97-AF65-F5344CB8AC3E}">
        <p14:creationId xmlns:p14="http://schemas.microsoft.com/office/powerpoint/2010/main" val="1448746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Przyjrzymy się kilku przykładom złożonych problemów, rozważając dwa studia przypadków.
Studia przypadków zostały napisane, aby przedstawić, jak złożony problem może wyglądać w praktyce. Zostały napisane z myślą o szczególnym aspekcie przywództwa szkolnego, np. prowadząc program nauczania lub poprawiając kulturę szkolną. Jednak natura złożonych problemów oznacza, że przeciwstawiają się one szufladkowaniu.
Będziemy mieli czas na przeczytanie studium przypadku, a następnie na pracę w grupach, aby zbadać złożony problem i nasze postrzeganie tego, co może się dziać, oraz jak możemy starać się rozwiązać problem jako lider szkoły.
</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16</a:t>
            </a:fld>
            <a:endParaRPr lang="en-GB"/>
          </a:p>
        </p:txBody>
      </p:sp>
    </p:spTree>
    <p:extLst>
      <p:ext uri="{BB962C8B-B14F-4D97-AF65-F5344CB8AC3E}">
        <p14:creationId xmlns:p14="http://schemas.microsoft.com/office/powerpoint/2010/main" val="2829147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17</a:t>
            </a:fld>
            <a:endParaRPr lang="en-GB"/>
          </a:p>
        </p:txBody>
      </p:sp>
    </p:spTree>
    <p:extLst>
      <p:ext uri="{BB962C8B-B14F-4D97-AF65-F5344CB8AC3E}">
        <p14:creationId xmlns:p14="http://schemas.microsoft.com/office/powerpoint/2010/main" val="17718442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18</a:t>
            </a:fld>
            <a:endParaRPr lang="en-GB"/>
          </a:p>
        </p:txBody>
      </p:sp>
    </p:spTree>
    <p:extLst>
      <p:ext uri="{BB962C8B-B14F-4D97-AF65-F5344CB8AC3E}">
        <p14:creationId xmlns:p14="http://schemas.microsoft.com/office/powerpoint/2010/main" val="234489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19</a:t>
            </a:fld>
            <a:endParaRPr lang="en-GB"/>
          </a:p>
        </p:txBody>
      </p:sp>
    </p:spTree>
    <p:extLst>
      <p:ext uri="{BB962C8B-B14F-4D97-AF65-F5344CB8AC3E}">
        <p14:creationId xmlns:p14="http://schemas.microsoft.com/office/powerpoint/2010/main" val="498137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Getting Heads Together to projekt finansowany w ramach programu Erasmus Unii Europejskiej. Instytucje edukacyjne z Wielkiej Brytanii, Grecji, Polski, Litwy i Turcji współpracowały w celu zaprojektowania i pilotowania unikalnego podejścia do rozwoju przywództwa w szkołach. Program nazywa się Making Sense of School Leadership.
Projekt został zainicjowany i jest koordynowany przez University of Gloucestershire w Wielkiej Brytanii. Dr Neil Gilbride jest koordynatorem projektu. Neil ma doświadczenie akademickie w badaniu, w jaki sposób teoria złożoności może pomóc w zrozumieniu szkół i przywództwa szkolnego.
</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2</a:t>
            </a:fld>
            <a:endParaRPr lang="en-GB"/>
          </a:p>
        </p:txBody>
      </p:sp>
    </p:spTree>
    <p:extLst>
      <p:ext uri="{BB962C8B-B14F-4D97-AF65-F5344CB8AC3E}">
        <p14:creationId xmlns:p14="http://schemas.microsoft.com/office/powerpoint/2010/main" val="2801977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20</a:t>
            </a:fld>
            <a:endParaRPr lang="en-GB"/>
          </a:p>
        </p:txBody>
      </p:sp>
    </p:spTree>
    <p:extLst>
      <p:ext uri="{BB962C8B-B14F-4D97-AF65-F5344CB8AC3E}">
        <p14:creationId xmlns:p14="http://schemas.microsoft.com/office/powerpoint/2010/main" val="30215691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Mam nadzieję, że jesteś teraz lepiej przygotowany do rozpoznawania złożonych problemów w swoich szkołach.
Po dzisiejszej sesji chcielibyśmy, abyś zbadał, jak złożone problemy manifestują się w twoim własnym kontekście. Aby to zrobić, zaprojektowaliśmy kilka eksperymentów. Prosimy o wykonanie jednego z nich.
Zadanie nazywa się Eksperymentem, ponieważ poprosimy Cię o sformułowanie hipotezy na temat Twojej szkoły, a następnie przetestowanie tej hipotezy poprzez zbadanie poglądów Twoich kolegów. W ten sposób mamy nadzieję, że zaczniesz myśleć inaczej o problemie .</a:t>
            </a:r>
            <a:endParaRPr lang="en-GB" dirty="0"/>
          </a:p>
          <a:p>
            <a:r>
              <a:rPr lang="pl-PL" dirty="0"/>
              <a:t>
Aby wesprzeć Cię w przeprowadzeniu eksperymentu, będziesz miał indywidualny kontakt z Indywidualnym Facylitatorem. Ta osoba pomoże ci sformułować hipotezę i zaplanować eksperyment. Następnie pomogą ci zastanowić się nad swoimi odkryciami.</a:t>
            </a:r>
            <a:endParaRPr lang="en-GB" dirty="0"/>
          </a:p>
          <a:p>
            <a:r>
              <a:rPr lang="pl-PL" dirty="0"/>
              <a:t>
Struktura, której użyjesz do strukturyzacji tego procesu, nazywa się Drabiną Wnioskowania. Obejrzymy klip z akademicką Vivianne Robinson wyjaśniającą, czym jest Drabina Wnioskowania i jak wspiera tworzenie sensu.
</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21</a:t>
            </a:fld>
            <a:endParaRPr lang="en-GB"/>
          </a:p>
        </p:txBody>
      </p:sp>
    </p:spTree>
    <p:extLst>
      <p:ext uri="{BB962C8B-B14F-4D97-AF65-F5344CB8AC3E}">
        <p14:creationId xmlns:p14="http://schemas.microsoft.com/office/powerpoint/2010/main" val="1196034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each step of the ladder and how we may use this framework in carrying out and learning from the Experiment…</a:t>
            </a:r>
          </a:p>
          <a:p>
            <a:endParaRPr lang="en-US" dirty="0"/>
          </a:p>
          <a:p>
            <a:r>
              <a:rPr lang="en-US" dirty="0"/>
              <a:t>Now let’s look at the details of the Experiment you will be carrying out.</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23</a:t>
            </a:fld>
            <a:endParaRPr lang="en-GB"/>
          </a:p>
        </p:txBody>
      </p:sp>
    </p:spTree>
    <p:extLst>
      <p:ext uri="{BB962C8B-B14F-4D97-AF65-F5344CB8AC3E}">
        <p14:creationId xmlns:p14="http://schemas.microsoft.com/office/powerpoint/2010/main" val="10706628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24</a:t>
            </a:fld>
            <a:endParaRPr lang="en-GB"/>
          </a:p>
        </p:txBody>
      </p:sp>
    </p:spTree>
    <p:extLst>
      <p:ext uri="{BB962C8B-B14F-4D97-AF65-F5344CB8AC3E}">
        <p14:creationId xmlns:p14="http://schemas.microsoft.com/office/powerpoint/2010/main" val="7710855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25</a:t>
            </a:fld>
            <a:endParaRPr lang="en-GB"/>
          </a:p>
        </p:txBody>
      </p:sp>
    </p:spTree>
    <p:extLst>
      <p:ext uri="{BB962C8B-B14F-4D97-AF65-F5344CB8AC3E}">
        <p14:creationId xmlns:p14="http://schemas.microsoft.com/office/powerpoint/2010/main" val="24858041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26</a:t>
            </a:fld>
            <a:endParaRPr lang="en-GB"/>
          </a:p>
        </p:txBody>
      </p:sp>
    </p:spTree>
    <p:extLst>
      <p:ext uri="{BB962C8B-B14F-4D97-AF65-F5344CB8AC3E}">
        <p14:creationId xmlns:p14="http://schemas.microsoft.com/office/powerpoint/2010/main" val="5462290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27</a:t>
            </a:fld>
            <a:endParaRPr lang="en-GB"/>
          </a:p>
        </p:txBody>
      </p:sp>
    </p:spTree>
    <p:extLst>
      <p:ext uri="{BB962C8B-B14F-4D97-AF65-F5344CB8AC3E}">
        <p14:creationId xmlns:p14="http://schemas.microsoft.com/office/powerpoint/2010/main" val="39799292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28</a:t>
            </a:fld>
            <a:endParaRPr lang="en-GB"/>
          </a:p>
        </p:txBody>
      </p:sp>
    </p:spTree>
    <p:extLst>
      <p:ext uri="{BB962C8B-B14F-4D97-AF65-F5344CB8AC3E}">
        <p14:creationId xmlns:p14="http://schemas.microsoft.com/office/powerpoint/2010/main" val="3838611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Co mamy nadzieję osiągnąć dzięki temu programowi?
Prowadzenie szkoły jest z natury trudne. Dyrektorzy szkół są zobowiązani do zrozumienia złożonych problemów, często w warunkach niepewności i zmian.
MSSL ma na celu wspieranie dyrektorów szkół w zrozumieniu złożonych problemów, przed którymi stoją, poprzez rozpoznanie tej złożoności, zbadanie jej i usprawnienie procesu decyzyjnego.
W przeciwieństwie do wielu programów rozwoju przywództwa, które przyjmują zbyt teoretyczne podejście, GHT opiera się na kontekście uczestnika i problemach, z którymi borykają się w swoich szkołach.
Program wykorzystuje różnorodne metody stymulowania indywidualnego i zbiorowego tworzenia zmysłów, w tym istotne studia przypadków, osobistą refleksję i pracę w terenie.
</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3</a:t>
            </a:fld>
            <a:endParaRPr lang="en-GB"/>
          </a:p>
        </p:txBody>
      </p:sp>
    </p:spTree>
    <p:extLst>
      <p:ext uri="{BB962C8B-B14F-4D97-AF65-F5344CB8AC3E}">
        <p14:creationId xmlns:p14="http://schemas.microsoft.com/office/powerpoint/2010/main" val="1905271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full programme is designed to take 18 months. We are at the pilot stage of the programme. For the pilot, we have designed three short versions of the full programme. This allows us to test and receive feedback on a range of resources. We appreciate your involvement in the programme and welcome your honest feedback on your experience.</a:t>
            </a:r>
          </a:p>
          <a:p>
            <a:endParaRPr lang="en-US"/>
          </a:p>
          <a:p>
            <a:r>
              <a:rPr lang="en-US"/>
              <a:t>The pilot programmes explore different aspects of complex problems in schools. We will look at what we mean by a complex problem in a short while, but essentially, we mean problems which are complex and difficult to resolve.</a:t>
            </a:r>
          </a:p>
          <a:p>
            <a:endParaRPr lang="en-US"/>
          </a:p>
          <a:p>
            <a:r>
              <a:rPr lang="en-GB"/>
              <a:t>Pilot 1 provides the opportunity to explore your school’s complex problems. Pilot 2 looks more at a specific complex problem you have identified. Pilot 3 explores solutions to complex problems.</a:t>
            </a:r>
          </a:p>
          <a:p>
            <a:endParaRPr lang="en-GB"/>
          </a:p>
          <a:p>
            <a:r>
              <a:rPr lang="en-GB"/>
              <a:t>Each pilot will follow the same process…</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4</a:t>
            </a:fld>
            <a:endParaRPr lang="en-GB"/>
          </a:p>
        </p:txBody>
      </p:sp>
    </p:spTree>
    <p:extLst>
      <p:ext uri="{BB962C8B-B14F-4D97-AF65-F5344CB8AC3E}">
        <p14:creationId xmlns:p14="http://schemas.microsoft.com/office/powerpoint/2010/main" val="1491532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Każdy pilot składa się z pięciu etapów.
Etap 1 został już ukończony. Filmy Explainer wprowadziły Cię w niektóre teoretyczne koncepcje, które leżą u podstaw programu. Uważamy, że ważne jest, abyś zrozumiał tę teorię, ponieważ:
Pomoże Ci to zrozumieć powody naszego podejścia.
Będziemy wyraźnie odnosić się do niektórych pomysłów.
Mamy nadzieję, że zbuduje to pewność, że program ma solidne podstawy teoretyczne.
Obecnie jesteśmy w Sesji Rozwoju Grupy 1.
Przed naszą następną sesją będzie zadanie do wykonania w Twojej szkole. Nazywamy to zadanie "eksperymentem", ponieważ polega ono na sformułowaniu hipotezy i przetestowaniu jej. Będziesz w tym wspierany przez Facylitatora, który spotka się z Tobą przed wykonaniem Eksperymentu i ponownie po. Te spotkania (które nazywamy Indywidualnymi Sesjami Rozwoju) pomogą Ci zaplanować doświadczenie i zastanowić się nad tym, co znalazłeś. Więcej na ten temat później...
Kiedy spotkamy się ponownie, skonsolidujemy waszą naukę poprzez Eksperymenty, które przeprowadziliście. Na koniec poprosimy o opinię na temat programu.
</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5</a:t>
            </a:fld>
            <a:endParaRPr lang="en-GB"/>
          </a:p>
        </p:txBody>
      </p:sp>
    </p:spTree>
    <p:extLst>
      <p:ext uri="{BB962C8B-B14F-4D97-AF65-F5344CB8AC3E}">
        <p14:creationId xmlns:p14="http://schemas.microsoft.com/office/powerpoint/2010/main" val="2426588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use these terms to refer to the different stages and components of the programme.</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6</a:t>
            </a:fld>
            <a:endParaRPr lang="en-GB"/>
          </a:p>
        </p:txBody>
      </p:sp>
    </p:spTree>
    <p:extLst>
      <p:ext uri="{BB962C8B-B14F-4D97-AF65-F5344CB8AC3E}">
        <p14:creationId xmlns:p14="http://schemas.microsoft.com/office/powerpoint/2010/main" val="3909766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Poświęć chwilę na przeczytanie slajdu.
Przywództwo jest definiowane na różne sposoby przez różnych ludzi. Kiedy mówimy o przywództwie, mamy na myśli to, jak liderzy wpływają na zespoły, osoby i organizacje. Liderzy wywierają wpływ na różne sposoby i na różne aspekty organizacji.
</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7</a:t>
            </a:fld>
            <a:endParaRPr lang="en-GB"/>
          </a:p>
        </p:txBody>
      </p:sp>
    </p:spTree>
    <p:extLst>
      <p:ext uri="{BB962C8B-B14F-4D97-AF65-F5344CB8AC3E}">
        <p14:creationId xmlns:p14="http://schemas.microsoft.com/office/powerpoint/2010/main" val="2939860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Program opiera się na modelu teoretycznym, który opiera się w szczególności na dwóch konstrukcjach teoretycznych: teorii złożoności i teorii rozwoju dorosłych.</a:t>
            </a:r>
            <a:endParaRPr lang="en-GB" dirty="0"/>
          </a:p>
          <a:p>
            <a:r>
              <a:rPr lang="pl-PL" dirty="0"/>
              <a:t>
Teorie te zostały przedstawione w filmach Explainer. Nie potrzebujesz dogłębnej znajomości tych teorii, aby wziąć udział w programie, ale zrozumienie podstaw może być pomocne. Zobaczmy, co o nich pamiętasz.
</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8</a:t>
            </a:fld>
            <a:endParaRPr lang="en-GB"/>
          </a:p>
        </p:txBody>
      </p:sp>
    </p:spTree>
    <p:extLst>
      <p:ext uri="{BB962C8B-B14F-4D97-AF65-F5344CB8AC3E}">
        <p14:creationId xmlns:p14="http://schemas.microsoft.com/office/powerpoint/2010/main" val="2787462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effectLst/>
                <a:latin typeface="Calibri" panose="020F0502020204030204" pitchFamily="34" charset="0"/>
                <a:ea typeface="Calibri" panose="020F0502020204030204" pitchFamily="34" charset="0"/>
                <a:cs typeface="Times New Roman" panose="02020603050405020304" pitchFamily="18" charset="0"/>
              </a:rPr>
              <a:t>Szkoły są definiowane jako złożone systemy adaptacyjne. Złożoność jest zatem kontekstem dla przywództwa. Liderzy często stają w obliczu złożonych problemów, które są trudne (lub nawet niemożliwe) do zdefiniowania i rozwiązania. Sposób, w jaki liderzy radzą sobie z tą złożonością, ma kluczowe znaczenie dla ich rozwoju jako lidera. Wzajemna współpraca jest kluczem do podejścia lidera do radzenia sobie ze złożonością i złożonymi problemami.</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effectLst/>
                <a:latin typeface="Calibri" panose="020F0502020204030204" pitchFamily="34" charset="0"/>
                <a:ea typeface="Calibri" panose="020F0502020204030204" pitchFamily="34" charset="0"/>
                <a:cs typeface="Times New Roman" panose="02020603050405020304" pitchFamily="18" charset="0"/>
              </a:rPr>
              <a:t>
To, w jaki sposób liderzy rozumieją swoją rolę, kontekst i wydarzenia, decyduje o tym, w jaki sposób wchodzą w interakcje z otoczeniem. Teoria rozwoju dorosłego ego Loevingera (AED) opisuje, w jaki sposób proces nadawania sensu zmienia się w ciągu życia dorosłego. Obejmuje to sposób, w jaki dorośli reagują na złożone środowiska. Twierdzi się, że najbardziej zaawansowany (indywidualistyczny) etap wiąże się z praktykami, które byłyby korzystne dla dyrektorów szkół w radzeniu sobie ze złożonością. Należą do nich zrozumienie i poczucie komfortu ze złożonością; docenianie i poszukiwanie nowych perspektyw na problem; oraz poświęcenie czasu na refleksję i uzyskanie nowego wglądu w problemy.
</a:t>
            </a:r>
            <a:endParaRPr lang="en-GB" dirty="0"/>
          </a:p>
        </p:txBody>
      </p:sp>
      <p:sp>
        <p:nvSpPr>
          <p:cNvPr id="4" name="Slide Number Placeholder 3"/>
          <p:cNvSpPr>
            <a:spLocks noGrp="1"/>
          </p:cNvSpPr>
          <p:nvPr>
            <p:ph type="sldNum" sz="quarter" idx="5"/>
          </p:nvPr>
        </p:nvSpPr>
        <p:spPr/>
        <p:txBody>
          <a:bodyPr/>
          <a:lstStyle/>
          <a:p>
            <a:fld id="{F75C08D3-FE7E-48C9-9F9C-E77B9C63C2EC}" type="slidenum">
              <a:rPr lang="en-GB" smtClean="0"/>
              <a:t>9</a:t>
            </a:fld>
            <a:endParaRPr lang="en-GB"/>
          </a:p>
        </p:txBody>
      </p:sp>
    </p:spTree>
    <p:extLst>
      <p:ext uri="{BB962C8B-B14F-4D97-AF65-F5344CB8AC3E}">
        <p14:creationId xmlns:p14="http://schemas.microsoft.com/office/powerpoint/2010/main" val="3554997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10/10/2022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9393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10/10/2022</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04381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10/10/2022</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8434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10/10/2022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68668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10/10/2022</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23613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10/10/2022</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10438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10/10/2022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821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10/10/2022</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74859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10/10/2022</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56364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10/10/2022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56699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10/10/2022</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43809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10/10/2022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69102858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5.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slideLayout" Target="../slideLayouts/slideLayout2.xml"/><Relationship Id="rId1" Type="http://schemas.openxmlformats.org/officeDocument/2006/relationships/video" Target="https://www.youtube.com/embed/EJFf4Yqrn6M?feature=oembed" TargetMode="Externa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17517EF-BD4D-4055-BDB4-A322C5356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304802"/>
            <a:ext cx="11097349" cy="1573149"/>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4ED1D7B-6AC4-4F36-985C-77CE9C8438A4}"/>
              </a:ext>
            </a:extLst>
          </p:cNvPr>
          <p:cNvSpPr>
            <a:spLocks noGrp="1"/>
          </p:cNvSpPr>
          <p:nvPr>
            <p:ph type="ctrTitle"/>
          </p:nvPr>
        </p:nvSpPr>
        <p:spPr>
          <a:xfrm>
            <a:off x="901690" y="405575"/>
            <a:ext cx="6430414" cy="1371600"/>
          </a:xfrm>
        </p:spPr>
        <p:txBody>
          <a:bodyPr anchor="ctr">
            <a:normAutofit/>
          </a:bodyPr>
          <a:lstStyle/>
          <a:p>
            <a:r>
              <a:rPr lang="en-US" sz="3100" dirty="0">
                <a:latin typeface="Source Sans Pro Light" panose="020B0604020202020204" pitchFamily="34" charset="0"/>
                <a:ea typeface="Source Sans Pro SemiBold" panose="020B0603030403020204" pitchFamily="34" charset="0"/>
              </a:rPr>
              <a:t>Group Development Session 1</a:t>
            </a:r>
            <a:endParaRPr lang="en-GB" sz="3100" dirty="0">
              <a:latin typeface="Source Sans Pro Light" panose="020B0604020202020204" pitchFamily="34" charset="0"/>
              <a:ea typeface="Source Sans Pro SemiBold" panose="020B0603030403020204" pitchFamily="34" charset="0"/>
            </a:endParaRPr>
          </a:p>
        </p:txBody>
      </p:sp>
      <p:sp>
        <p:nvSpPr>
          <p:cNvPr id="75" name="Rectangle 74">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764424"/>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130604" y="1071836"/>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2" descr="To the Getting Heads Together ERASMUS+ Project Website">
            <a:extLst>
              <a:ext uri="{FF2B5EF4-FFF2-40B4-BE49-F238E27FC236}">
                <a16:creationId xmlns:a16="http://schemas.microsoft.com/office/drawing/2014/main" id="{70ACB27C-F9F3-9DE3-FBE7-7A40625ED60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256323" y="470043"/>
            <a:ext cx="2776899" cy="1242663"/>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6">
            <a:extLst>
              <a:ext uri="{FF2B5EF4-FFF2-40B4-BE49-F238E27FC236}">
                <a16:creationId xmlns:a16="http://schemas.microsoft.com/office/drawing/2014/main" id="{C306FA7F-D408-A133-C77D-01BA5AF69737}"/>
              </a:ext>
            </a:extLst>
          </p:cNvPr>
          <p:cNvSpPr>
            <a:spLocks noGrp="1"/>
          </p:cNvSpPr>
          <p:nvPr>
            <p:ph type="subTitle" idx="1"/>
          </p:nvPr>
        </p:nvSpPr>
        <p:spPr>
          <a:xfrm>
            <a:off x="494784" y="2019466"/>
            <a:ext cx="11036808" cy="1481328"/>
          </a:xfrm>
          <a:solidFill>
            <a:schemeClr val="bg1"/>
          </a:solidFill>
        </p:spPr>
        <p:txBody>
          <a:bodyPr>
            <a:normAutofit/>
          </a:bodyPr>
          <a:lstStyle/>
          <a:p>
            <a:pPr algn="ctr"/>
            <a:r>
              <a:rPr lang="en-US" sz="3200" b="1" dirty="0"/>
              <a:t>Making Sense of School Leadership Programme (MSSL)</a:t>
            </a:r>
            <a:endParaRPr lang="en-GB" sz="3200" b="1" dirty="0"/>
          </a:p>
        </p:txBody>
      </p:sp>
      <p:cxnSp>
        <p:nvCxnSpPr>
          <p:cNvPr id="14" name="Straight Connector 13">
            <a:extLst>
              <a:ext uri="{FF2B5EF4-FFF2-40B4-BE49-F238E27FC236}">
                <a16:creationId xmlns:a16="http://schemas.microsoft.com/office/drawing/2014/main" id="{6F4F9B9C-7E1B-0DAE-D1FE-63E6ADC0F7FE}"/>
              </a:ext>
            </a:extLst>
          </p:cNvPr>
          <p:cNvCxnSpPr>
            <a:cxnSpLocks/>
          </p:cNvCxnSpPr>
          <p:nvPr/>
        </p:nvCxnSpPr>
        <p:spPr>
          <a:xfrm>
            <a:off x="622800" y="3831771"/>
            <a:ext cx="10846389"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95920AA-FF05-6FB3-04AE-1B2A519959F9}"/>
              </a:ext>
            </a:extLst>
          </p:cNvPr>
          <p:cNvSpPr txBox="1"/>
          <p:nvPr/>
        </p:nvSpPr>
        <p:spPr>
          <a:xfrm>
            <a:off x="1966291" y="4101933"/>
            <a:ext cx="8259417" cy="2308324"/>
          </a:xfrm>
          <a:prstGeom prst="rect">
            <a:avLst/>
          </a:prstGeom>
          <a:noFill/>
        </p:spPr>
        <p:txBody>
          <a:bodyPr wrap="square" rtlCol="0">
            <a:spAutoFit/>
          </a:bodyPr>
          <a:lstStyle/>
          <a:p>
            <a:pPr algn="ctr"/>
            <a:r>
              <a:rPr lang="en-GB" sz="4800" b="1" dirty="0">
                <a:solidFill>
                  <a:srgbClr val="F5A700"/>
                </a:solidFill>
              </a:rPr>
              <a:t>Mile </a:t>
            </a:r>
            <a:r>
              <a:rPr lang="en-GB" sz="4800" b="1" dirty="0" err="1">
                <a:solidFill>
                  <a:srgbClr val="F5A700"/>
                </a:solidFill>
              </a:rPr>
              <a:t>widziany</a:t>
            </a:r>
            <a:endParaRPr lang="en-GB" sz="4800" b="1" dirty="0">
              <a:solidFill>
                <a:srgbClr val="F5A700"/>
              </a:solidFill>
            </a:endParaRPr>
          </a:p>
          <a:p>
            <a:pPr algn="ctr"/>
            <a:endParaRPr lang="en-GB" sz="2400" dirty="0"/>
          </a:p>
          <a:p>
            <a:pPr algn="ctr"/>
            <a:r>
              <a:rPr lang="pl-PL" sz="2400" dirty="0"/>
              <a:t>Poświęćcie kilka chwil, aby przedstawić się komuś z waszej grupy. Zaczniemy wkrótce.
</a:t>
            </a:r>
            <a:endParaRPr lang="en-GB" sz="2400" dirty="0"/>
          </a:p>
        </p:txBody>
      </p:sp>
    </p:spTree>
    <p:extLst>
      <p:ext uri="{BB962C8B-B14F-4D97-AF65-F5344CB8AC3E}">
        <p14:creationId xmlns:p14="http://schemas.microsoft.com/office/powerpoint/2010/main" val="129764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a:xfrm>
            <a:off x="768695" y="595999"/>
            <a:ext cx="4837176" cy="1243584"/>
          </a:xfrm>
        </p:spPr>
        <p:txBody>
          <a:bodyPr vert="horz" lIns="91440" tIns="45720" rIns="91440" bIns="45720" rtlCol="0" anchor="ctr">
            <a:normAutofit fontScale="90000"/>
          </a:bodyPr>
          <a:lstStyle/>
          <a:p>
            <a:pPr>
              <a:spcAft>
                <a:spcPts val="800"/>
              </a:spcAft>
            </a:pPr>
            <a:r>
              <a:rPr lang="en-US" sz="2900" dirty="0"/>
              <a:t>Sensemaking i </a:t>
            </a:r>
            <a:r>
              <a:rPr lang="en-US" sz="2900" dirty="0" err="1"/>
              <a:t>rozwój</a:t>
            </a:r>
            <a:r>
              <a:rPr lang="en-US" sz="2900" dirty="0"/>
              <a:t> </a:t>
            </a:r>
            <a:r>
              <a:rPr lang="en-US" sz="2900" dirty="0" err="1"/>
              <a:t>przywództwa</a:t>
            </a:r>
            <a:r>
              <a:rPr lang="en-US" sz="2900" dirty="0"/>
              <a:t> 
</a:t>
            </a:r>
            <a:endParaRPr lang="en-US" sz="2900" dirty="0">
              <a:effectLst/>
            </a:endParaRPr>
          </a:p>
        </p:txBody>
      </p:sp>
      <p:sp>
        <p:nvSpPr>
          <p:cNvPr id="9" name="TextBox 8">
            <a:extLst>
              <a:ext uri="{FF2B5EF4-FFF2-40B4-BE49-F238E27FC236}">
                <a16:creationId xmlns:a16="http://schemas.microsoft.com/office/drawing/2014/main" id="{9F8F6523-7E98-401F-A04E-30617DB22B86}"/>
              </a:ext>
            </a:extLst>
          </p:cNvPr>
          <p:cNvSpPr txBox="1"/>
          <p:nvPr/>
        </p:nvSpPr>
        <p:spPr>
          <a:xfrm>
            <a:off x="438912" y="2514600"/>
            <a:ext cx="4837176" cy="3666744"/>
          </a:xfrm>
          <a:prstGeom prst="rect">
            <a:avLst/>
          </a:prstGeom>
        </p:spPr>
        <p:txBody>
          <a:bodyPr vert="horz" lIns="91440" tIns="45720" rIns="91440" bIns="45720" rtlCol="0">
            <a:normAutofit/>
          </a:bodyPr>
          <a:lstStyle/>
          <a:p>
            <a:pPr>
              <a:lnSpc>
                <a:spcPct val="110000"/>
              </a:lnSpc>
              <a:spcAft>
                <a:spcPts val="800"/>
              </a:spcAft>
            </a:pPr>
            <a:endParaRPr lang="en-US" dirty="0">
              <a:solidFill>
                <a:schemeClr val="accent1"/>
              </a:solidFill>
              <a:effectLst/>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A3E1E61D-FB08-412F-8079-E59B911E59D8}"/>
              </a:ext>
            </a:extLst>
          </p:cNvPr>
          <p:cNvPicPr>
            <a:picLocks noChangeAspect="1"/>
          </p:cNvPicPr>
          <p:nvPr/>
        </p:nvPicPr>
        <p:blipFill>
          <a:blip r:embed="rId3"/>
          <a:stretch>
            <a:fillRect/>
          </a:stretch>
        </p:blipFill>
        <p:spPr>
          <a:xfrm>
            <a:off x="6753967" y="583207"/>
            <a:ext cx="2128305" cy="2112264"/>
          </a:xfrm>
          <a:prstGeom prst="rect">
            <a:avLst/>
          </a:prstGeom>
        </p:spPr>
      </p:pic>
      <p:pic>
        <p:nvPicPr>
          <p:cNvPr id="13" name="Picture 12">
            <a:extLst>
              <a:ext uri="{FF2B5EF4-FFF2-40B4-BE49-F238E27FC236}">
                <a16:creationId xmlns:a16="http://schemas.microsoft.com/office/drawing/2014/main" id="{FDE1395D-ECA9-4E94-B1AB-1405200F98EE}"/>
              </a:ext>
            </a:extLst>
          </p:cNvPr>
          <p:cNvPicPr>
            <a:picLocks noChangeAspect="1"/>
          </p:cNvPicPr>
          <p:nvPr/>
        </p:nvPicPr>
        <p:blipFill>
          <a:blip r:embed="rId4"/>
          <a:stretch>
            <a:fillRect/>
          </a:stretch>
        </p:blipFill>
        <p:spPr>
          <a:xfrm>
            <a:off x="7669620" y="2956744"/>
            <a:ext cx="3239875" cy="3215456"/>
          </a:xfrm>
          <a:prstGeom prst="rect">
            <a:avLst/>
          </a:prstGeom>
        </p:spPr>
      </p:pic>
      <p:pic>
        <p:nvPicPr>
          <p:cNvPr id="7" name="Picture 6">
            <a:extLst>
              <a:ext uri="{FF2B5EF4-FFF2-40B4-BE49-F238E27FC236}">
                <a16:creationId xmlns:a16="http://schemas.microsoft.com/office/drawing/2014/main" id="{6A8F7084-D057-4880-A45D-B3B4FEBC227B}"/>
              </a:ext>
            </a:extLst>
          </p:cNvPr>
          <p:cNvPicPr>
            <a:picLocks noChangeAspect="1"/>
          </p:cNvPicPr>
          <p:nvPr/>
        </p:nvPicPr>
        <p:blipFill>
          <a:blip r:embed="rId5"/>
          <a:stretch>
            <a:fillRect/>
          </a:stretch>
        </p:blipFill>
        <p:spPr>
          <a:xfrm>
            <a:off x="9722031" y="595999"/>
            <a:ext cx="2102528" cy="2086680"/>
          </a:xfrm>
          <a:prstGeom prst="rect">
            <a:avLst/>
          </a:prstGeom>
        </p:spPr>
      </p:pic>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646B473-2619-E2E7-4BC4-B6C988DE0AB5}"/>
              </a:ext>
            </a:extLst>
          </p:cNvPr>
          <p:cNvSpPr txBox="1"/>
          <p:nvPr/>
        </p:nvSpPr>
        <p:spPr>
          <a:xfrm>
            <a:off x="768695" y="2833141"/>
            <a:ext cx="5327305" cy="1569660"/>
          </a:xfrm>
          <a:prstGeom prst="rect">
            <a:avLst/>
          </a:prstGeom>
          <a:noFill/>
        </p:spPr>
        <p:txBody>
          <a:bodyPr wrap="square" rtlCol="0">
            <a:spAutoFit/>
          </a:bodyPr>
          <a:lstStyle/>
          <a:p>
            <a:r>
              <a:rPr lang="pl-PL" sz="2400" dirty="0"/>
              <a:t>W jaki sposób dyrektorzy szkół rozumieją złożone środowisko, w którym działają?
</a:t>
            </a:r>
            <a:endParaRPr lang="en-GB" sz="2400" dirty="0"/>
          </a:p>
        </p:txBody>
      </p:sp>
    </p:spTree>
    <p:extLst>
      <p:ext uri="{BB962C8B-B14F-4D97-AF65-F5344CB8AC3E}">
        <p14:creationId xmlns:p14="http://schemas.microsoft.com/office/powerpoint/2010/main" val="1100607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p:txBody>
          <a:bodyPr>
            <a:normAutofit fontScale="90000"/>
          </a:bodyPr>
          <a:lstStyle/>
          <a:p>
            <a:pPr>
              <a:lnSpc>
                <a:spcPct val="107000"/>
              </a:lnSpc>
              <a:spcAft>
                <a:spcPts val="800"/>
              </a:spcAft>
            </a:pPr>
            <a:r>
              <a:rPr lang="en-GB" sz="3600" dirty="0" err="1">
                <a:latin typeface="Calibri" panose="020F0502020204030204" pitchFamily="34" charset="0"/>
                <a:ea typeface="Calibri" panose="020F0502020204030204" pitchFamily="34" charset="0"/>
                <a:cs typeface="Times New Roman" panose="02020603050405020304" pitchFamily="18" charset="0"/>
              </a:rPr>
              <a:t>Modele</a:t>
            </a:r>
            <a:r>
              <a:rPr lang="en-GB" sz="3600" dirty="0">
                <a:latin typeface="Calibri" panose="020F0502020204030204" pitchFamily="34" charset="0"/>
                <a:ea typeface="Calibri" panose="020F0502020204030204" pitchFamily="34" charset="0"/>
                <a:cs typeface="Times New Roman" panose="02020603050405020304" pitchFamily="18" charset="0"/>
              </a:rPr>
              <a:t> </a:t>
            </a:r>
            <a:r>
              <a:rPr lang="en-GB" sz="3600" dirty="0" err="1">
                <a:latin typeface="Calibri" panose="020F0502020204030204" pitchFamily="34" charset="0"/>
                <a:ea typeface="Calibri" panose="020F0502020204030204" pitchFamily="34" charset="0"/>
                <a:cs typeface="Times New Roman" panose="02020603050405020304" pitchFamily="18" charset="0"/>
              </a:rPr>
              <a:t>mentalne</a:t>
            </a:r>
            <a:r>
              <a:rPr lang="en-GB" sz="3600" dirty="0">
                <a:latin typeface="Calibri" panose="020F0502020204030204" pitchFamily="34" charset="0"/>
                <a:ea typeface="Calibri" panose="020F0502020204030204" pitchFamily="34" charset="0"/>
                <a:cs typeface="Times New Roman" panose="02020603050405020304" pitchFamily="18" charset="0"/>
              </a:rPr>
              <a:t>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F506881-2B63-43BD-AD29-AB56DF5D2B5C}"/>
              </a:ext>
            </a:extLst>
          </p:cNvPr>
          <p:cNvSpPr>
            <a:spLocks noGrp="1"/>
          </p:cNvSpPr>
          <p:nvPr>
            <p:ph idx="1"/>
          </p:nvPr>
        </p:nvSpPr>
        <p:spPr>
          <a:xfrm>
            <a:off x="604059" y="2274061"/>
            <a:ext cx="11238171" cy="1154940"/>
          </a:xfrm>
        </p:spPr>
        <p:txBody>
          <a:bodyPr>
            <a:noAutofit/>
          </a:bodyPr>
          <a:lstStyle/>
          <a:p>
            <a:pPr marL="0" indent="0">
              <a:lnSpc>
                <a:spcPct val="107000"/>
              </a:lnSpc>
              <a:spcAft>
                <a:spcPts val="800"/>
              </a:spcAft>
              <a:buNone/>
            </a:pPr>
            <a:r>
              <a:rPr lang="pl-PL" sz="2400" dirty="0">
                <a:latin typeface="Calibri" panose="020F0502020204030204" pitchFamily="34" charset="0"/>
                <a:ea typeface="Calibri" panose="020F0502020204030204" pitchFamily="34" charset="0"/>
                <a:cs typeface="Times New Roman" panose="02020603050405020304" pitchFamily="18" charset="0"/>
              </a:rPr>
              <a:t>Możemy myśleć o wiedzy lidera jako o modelu mentalnym. Te modele są sposobem, w jaki rozumiemy to, czego doświadczamy.
Program ma na celu pomóc w budowaniu lepszych modeli mentalnych dotyczących problemów, z którymi borykamy się w naszych szkołach, wspierając integrację teorii, doświadczenia i tego, czego dowiadujemy się o perspektywach innych ludzi na problem.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pic>
        <p:nvPicPr>
          <p:cNvPr id="8" name="Graphic 7" descr="Circles with arrows with solid fill">
            <a:extLst>
              <a:ext uri="{FF2B5EF4-FFF2-40B4-BE49-F238E27FC236}">
                <a16:creationId xmlns:a16="http://schemas.microsoft.com/office/drawing/2014/main" id="{304D4E13-A8C5-409D-9EC9-BF587704275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98502" y="4176793"/>
            <a:ext cx="2132567" cy="2132567"/>
          </a:xfrm>
          <a:prstGeom prst="rect">
            <a:avLst/>
          </a:prstGeom>
        </p:spPr>
      </p:pic>
    </p:spTree>
    <p:extLst>
      <p:ext uri="{BB962C8B-B14F-4D97-AF65-F5344CB8AC3E}">
        <p14:creationId xmlns:p14="http://schemas.microsoft.com/office/powerpoint/2010/main" val="1645543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C2E2-3508-94A6-3576-90C5E0B8AE3A}"/>
              </a:ext>
            </a:extLst>
          </p:cNvPr>
          <p:cNvSpPr>
            <a:spLocks noGrp="1"/>
          </p:cNvSpPr>
          <p:nvPr>
            <p:ph type="title"/>
          </p:nvPr>
        </p:nvSpPr>
        <p:spPr>
          <a:xfrm>
            <a:off x="1116468" y="701638"/>
            <a:ext cx="5599126" cy="920696"/>
          </a:xfrm>
        </p:spPr>
        <p:txBody>
          <a:bodyPr>
            <a:normAutofit fontScale="90000"/>
          </a:bodyPr>
          <a:lstStyle/>
          <a:p>
            <a:r>
              <a:rPr lang="en-US" dirty="0" err="1"/>
              <a:t>Złożone</a:t>
            </a:r>
            <a:r>
              <a:rPr lang="en-US" dirty="0"/>
              <a:t> </a:t>
            </a:r>
            <a:r>
              <a:rPr lang="en-US" dirty="0" err="1"/>
              <a:t>problemy</a:t>
            </a:r>
            <a:r>
              <a:rPr lang="en-US" dirty="0"/>
              <a:t>
</a:t>
            </a:r>
          </a:p>
        </p:txBody>
      </p:sp>
      <p:graphicFrame>
        <p:nvGraphicFramePr>
          <p:cNvPr id="6" name="Content Placeholder 2">
            <a:extLst>
              <a:ext uri="{FF2B5EF4-FFF2-40B4-BE49-F238E27FC236}">
                <a16:creationId xmlns:a16="http://schemas.microsoft.com/office/drawing/2014/main" id="{A1FE5987-230D-B515-4F18-E2741E2FD358}"/>
              </a:ext>
            </a:extLst>
          </p:cNvPr>
          <p:cNvGraphicFramePr>
            <a:graphicFrameLocks noGrp="1"/>
          </p:cNvGraphicFramePr>
          <p:nvPr>
            <p:ph idx="1"/>
            <p:extLst>
              <p:ext uri="{D42A27DB-BD31-4B8C-83A1-F6EECF244321}">
                <p14:modId xmlns:p14="http://schemas.microsoft.com/office/powerpoint/2010/main" val="2458261480"/>
              </p:ext>
            </p:extLst>
          </p:nvPr>
        </p:nvGraphicFramePr>
        <p:xfrm>
          <a:off x="996546" y="1754348"/>
          <a:ext cx="9943974" cy="47697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2" descr="To the Getting Heads Together ERASMUS+ Project Website">
            <a:extLst>
              <a:ext uri="{FF2B5EF4-FFF2-40B4-BE49-F238E27FC236}">
                <a16:creationId xmlns:a16="http://schemas.microsoft.com/office/drawing/2014/main" id="{EAD9CD13-F565-C6FE-D524-40C5D15B3EF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2866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normAutofit fontScale="90000"/>
          </a:bodyPr>
          <a:lstStyle/>
          <a:p>
            <a:r>
              <a:rPr lang="en-US" dirty="0" err="1"/>
              <a:t>Złożone</a:t>
            </a:r>
            <a:r>
              <a:rPr lang="en-US" dirty="0"/>
              <a:t> </a:t>
            </a:r>
            <a:r>
              <a:rPr lang="en-US" dirty="0" err="1"/>
              <a:t>problemy</a:t>
            </a:r>
            <a:r>
              <a:rPr lang="en-US" dirty="0"/>
              <a:t>
</a:t>
            </a:r>
            <a:endParaRPr lang="en-GB" dirty="0"/>
          </a:p>
        </p:txBody>
      </p:sp>
      <p:graphicFrame>
        <p:nvGraphicFramePr>
          <p:cNvPr id="5" name="Content Placeholder 2">
            <a:extLst>
              <a:ext uri="{FF2B5EF4-FFF2-40B4-BE49-F238E27FC236}">
                <a16:creationId xmlns:a16="http://schemas.microsoft.com/office/drawing/2014/main" id="{F808C596-5DA2-05DD-D8FE-193F478A5350}"/>
              </a:ext>
            </a:extLst>
          </p:cNvPr>
          <p:cNvGraphicFramePr>
            <a:graphicFrameLocks noGrp="1"/>
          </p:cNvGraphicFramePr>
          <p:nvPr>
            <p:ph idx="1"/>
            <p:extLst>
              <p:ext uri="{D42A27DB-BD31-4B8C-83A1-F6EECF244321}">
                <p14:modId xmlns:p14="http://schemas.microsoft.com/office/powerpoint/2010/main" val="254623170"/>
              </p:ext>
            </p:extLst>
          </p:nvPr>
        </p:nvGraphicFramePr>
        <p:xfrm>
          <a:off x="905706" y="2023673"/>
          <a:ext cx="10377990" cy="4416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2" descr="To the Getting Heads Together ERASMUS+ Project Website">
            <a:extLst>
              <a:ext uri="{FF2B5EF4-FFF2-40B4-BE49-F238E27FC236}">
                <a16:creationId xmlns:a16="http://schemas.microsoft.com/office/drawing/2014/main" id="{D2098CFD-5A8D-1A0E-CDFD-3163DD1B690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670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normAutofit fontScale="90000"/>
          </a:bodyPr>
          <a:lstStyle/>
          <a:p>
            <a:r>
              <a:rPr lang="pl-PL" dirty="0"/>
              <a:t>Znaczenie dla kadry kierowniczej szkół
</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dirty="0"/>
              <a:t>.</a:t>
            </a:r>
            <a:endParaRPr lang="en-GB" sz="2800" dirty="0"/>
          </a:p>
        </p:txBody>
      </p:sp>
      <p:graphicFrame>
        <p:nvGraphicFramePr>
          <p:cNvPr id="5" name="Content Placeholder 2">
            <a:extLst>
              <a:ext uri="{FF2B5EF4-FFF2-40B4-BE49-F238E27FC236}">
                <a16:creationId xmlns:a16="http://schemas.microsoft.com/office/drawing/2014/main" id="{B4945917-1F82-96BD-BC61-788F5737259E}"/>
              </a:ext>
            </a:extLst>
          </p:cNvPr>
          <p:cNvGraphicFramePr>
            <a:graphicFrameLocks/>
          </p:cNvGraphicFramePr>
          <p:nvPr>
            <p:extLst>
              <p:ext uri="{D42A27DB-BD31-4B8C-83A1-F6EECF244321}">
                <p14:modId xmlns:p14="http://schemas.microsoft.com/office/powerpoint/2010/main" val="2272245541"/>
              </p:ext>
            </p:extLst>
          </p:nvPr>
        </p:nvGraphicFramePr>
        <p:xfrm>
          <a:off x="879780" y="1963711"/>
          <a:ext cx="10692626" cy="403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96D05632-A55E-EA1A-D644-340104993184}"/>
              </a:ext>
            </a:extLst>
          </p:cNvPr>
          <p:cNvSpPr txBox="1"/>
          <p:nvPr/>
        </p:nvSpPr>
        <p:spPr>
          <a:xfrm>
            <a:off x="879780" y="6156269"/>
            <a:ext cx="7666132" cy="246221"/>
          </a:xfrm>
          <a:prstGeom prst="rect">
            <a:avLst/>
          </a:prstGeom>
          <a:noFill/>
        </p:spPr>
        <p:txBody>
          <a:bodyPr wrap="square" rtlCol="0">
            <a:spAutoFit/>
          </a:bodyPr>
          <a:lstStyle/>
          <a:p>
            <a:r>
              <a:rPr lang="en-US" sz="1000" i="1" dirty="0"/>
              <a:t>(Stacey, 1996; Wallace, 1996; Harte and Jelinek, 1999; Morrison, 2002; Hawkins and James, 2018)</a:t>
            </a:r>
            <a:endParaRPr lang="en-GB" sz="1000" dirty="0"/>
          </a:p>
        </p:txBody>
      </p:sp>
      <p:pic>
        <p:nvPicPr>
          <p:cNvPr id="7" name="Picture 2" descr="To the Getting Heads Together ERASMUS+ Project Website">
            <a:extLst>
              <a:ext uri="{FF2B5EF4-FFF2-40B4-BE49-F238E27FC236}">
                <a16:creationId xmlns:a16="http://schemas.microsoft.com/office/drawing/2014/main" id="{28885100-C071-49FA-100C-F886929972D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355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normAutofit fontScale="90000"/>
          </a:bodyPr>
          <a:lstStyle/>
          <a:p>
            <a:r>
              <a:rPr lang="en-US" dirty="0" err="1"/>
              <a:t>Krytyczna</a:t>
            </a:r>
            <a:r>
              <a:rPr lang="en-US" dirty="0"/>
              <a:t> </a:t>
            </a:r>
            <a:r>
              <a:rPr lang="en-US" dirty="0" err="1"/>
              <a:t>refleksja</a:t>
            </a:r>
            <a:r>
              <a:rPr lang="en-US" dirty="0"/>
              <a:t>
</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dirty="0"/>
              <a:t>.</a:t>
            </a:r>
            <a:endParaRPr lang="en-GB" sz="2800" dirty="0"/>
          </a:p>
        </p:txBody>
      </p:sp>
      <p:sp>
        <p:nvSpPr>
          <p:cNvPr id="5" name="TextBox 4">
            <a:extLst>
              <a:ext uri="{FF2B5EF4-FFF2-40B4-BE49-F238E27FC236}">
                <a16:creationId xmlns:a16="http://schemas.microsoft.com/office/drawing/2014/main" id="{78455462-567E-2E6F-2FD1-604D80F3BAEB}"/>
              </a:ext>
            </a:extLst>
          </p:cNvPr>
          <p:cNvSpPr txBox="1"/>
          <p:nvPr/>
        </p:nvSpPr>
        <p:spPr>
          <a:xfrm>
            <a:off x="551553" y="2021340"/>
            <a:ext cx="11335647" cy="4832092"/>
          </a:xfrm>
          <a:prstGeom prst="rect">
            <a:avLst/>
          </a:prstGeom>
          <a:noFill/>
          <a:ln>
            <a:noFill/>
          </a:ln>
          <a:effectLst/>
        </p:spPr>
        <p:txBody>
          <a:bodyPr wrap="square" rtlCol="0">
            <a:spAutoFit/>
          </a:bodyPr>
          <a:lstStyle/>
          <a:p>
            <a:r>
              <a:rPr lang="pl-PL" sz="2800" b="1" dirty="0">
                <a:latin typeface="Source Sans Pro" panose="020B0503030403020204" pitchFamily="34" charset="0"/>
                <a:ea typeface="Source Sans Pro" panose="020B0503030403020204" pitchFamily="34" charset="0"/>
              </a:rPr>
              <a:t>Pomyśl o złożoności w swojej szkole.
</a:t>
            </a:r>
            <a:endParaRPr lang="en-GB" sz="2800" b="1" dirty="0">
              <a:latin typeface="Source Sans Pro" panose="020B0503030403020204" pitchFamily="34" charset="0"/>
              <a:ea typeface="Source Sans Pro" panose="020B0503030403020204" pitchFamily="34" charset="0"/>
            </a:endParaRPr>
          </a:p>
          <a:p>
            <a:pPr lvl="1">
              <a:buFont typeface="Wingdings" pitchFamily="2" charset="2"/>
              <a:buChar char="Ø"/>
            </a:pPr>
            <a:r>
              <a:rPr lang="en-GB" sz="3200" dirty="0">
                <a:latin typeface="Source Sans Pro" panose="020B0503030403020204" pitchFamily="34" charset="0"/>
                <a:ea typeface="Source Sans Pro" panose="020B0503030403020204" pitchFamily="34" charset="0"/>
              </a:rPr>
              <a:t> </a:t>
            </a:r>
            <a:r>
              <a:rPr lang="pl-PL" sz="3200" dirty="0">
                <a:latin typeface="Source Sans Pro" panose="020B0503030403020204" pitchFamily="34" charset="0"/>
                <a:ea typeface="Source Sans Pro" panose="020B0503030403020204" pitchFamily="34" charset="0"/>
              </a:rPr>
              <a:t>Czy są jakieś problemy, do których ciągle wracasz</a:t>
            </a:r>
            <a:r>
              <a:rPr lang="en-GB" sz="3200" dirty="0">
                <a:latin typeface="Source Sans Pro" panose="020B0503030403020204" pitchFamily="34" charset="0"/>
                <a:ea typeface="Source Sans Pro" panose="020B0503030403020204" pitchFamily="34" charset="0"/>
              </a:rPr>
              <a:t>?</a:t>
            </a:r>
          </a:p>
          <a:p>
            <a:pPr lvl="1"/>
            <a:endParaRPr lang="en-GB" sz="3200" dirty="0">
              <a:latin typeface="Source Sans Pro" panose="020B0503030403020204" pitchFamily="34" charset="0"/>
              <a:ea typeface="Source Sans Pro" panose="020B0503030403020204" pitchFamily="34" charset="0"/>
            </a:endParaRPr>
          </a:p>
          <a:p>
            <a:pPr lvl="1">
              <a:buFont typeface="Wingdings" pitchFamily="2" charset="2"/>
              <a:buChar char="Ø"/>
            </a:pPr>
            <a:r>
              <a:rPr lang="en-GB" sz="3200" dirty="0">
                <a:latin typeface="Source Sans Pro" panose="020B0503030403020204" pitchFamily="34" charset="0"/>
                <a:ea typeface="Source Sans Pro" panose="020B0503030403020204" pitchFamily="34" charset="0"/>
              </a:rPr>
              <a:t> </a:t>
            </a:r>
            <a:r>
              <a:rPr lang="pl-PL" sz="3200" dirty="0">
                <a:latin typeface="Source Sans Pro" panose="020B0503030403020204" pitchFamily="34" charset="0"/>
                <a:ea typeface="Source Sans Pro" panose="020B0503030403020204" pitchFamily="34" charset="0"/>
              </a:rPr>
              <a:t>Dlaczego te problemy nigdy nie zostały w pełni rozwiązane?</a:t>
            </a:r>
            <a:endParaRPr lang="en-GB" sz="3200" dirty="0">
              <a:latin typeface="Source Sans Pro" panose="020B0503030403020204" pitchFamily="34" charset="0"/>
              <a:ea typeface="Source Sans Pro" panose="020B0503030403020204" pitchFamily="34" charset="0"/>
            </a:endParaRPr>
          </a:p>
          <a:p>
            <a:pPr lvl="1">
              <a:buFont typeface="Wingdings" pitchFamily="2" charset="2"/>
              <a:buChar char="Ø"/>
            </a:pPr>
            <a:endParaRPr lang="en-GB" sz="3200" dirty="0">
              <a:latin typeface="Source Sans Pro" panose="020B0503030403020204" pitchFamily="34" charset="0"/>
              <a:ea typeface="Source Sans Pro" panose="020B0503030403020204" pitchFamily="34" charset="0"/>
            </a:endParaRPr>
          </a:p>
          <a:p>
            <a:pPr lvl="1">
              <a:buFont typeface="Wingdings" pitchFamily="2" charset="2"/>
              <a:buChar char="Ø"/>
            </a:pPr>
            <a:r>
              <a:rPr lang="en-GB" sz="3200" dirty="0">
                <a:latin typeface="Source Sans Pro" panose="020B0503030403020204" pitchFamily="34" charset="0"/>
                <a:ea typeface="Source Sans Pro" panose="020B0503030403020204" pitchFamily="34" charset="0"/>
              </a:rPr>
              <a:t> </a:t>
            </a:r>
            <a:r>
              <a:rPr lang="pl-PL" sz="3200" dirty="0">
                <a:latin typeface="Source Sans Pro" panose="020B0503030403020204" pitchFamily="34" charset="0"/>
                <a:ea typeface="Source Sans Pro" panose="020B0503030403020204" pitchFamily="34" charset="0"/>
              </a:rPr>
              <a:t>W jakim stopniu istnieje zgoda co do przyczyn i rozwiązań problemów?
</a:t>
            </a:r>
            <a:endParaRPr lang="en-GB" sz="2000" dirty="0">
              <a:latin typeface="Source Sans Pro" panose="020B0503030403020204" pitchFamily="34" charset="0"/>
              <a:ea typeface="Source Sans Pro" panose="020B0503030403020204" pitchFamily="34" charset="0"/>
            </a:endParaRPr>
          </a:p>
          <a:p>
            <a:endParaRPr lang="en-GB" sz="2800" b="1" dirty="0">
              <a:latin typeface="Source Sans Pro" panose="020B0503030403020204" pitchFamily="34" charset="0"/>
              <a:ea typeface="Source Sans Pro" panose="020B0503030403020204" pitchFamily="34" charset="0"/>
            </a:endParaRPr>
          </a:p>
        </p:txBody>
      </p:sp>
      <p:pic>
        <p:nvPicPr>
          <p:cNvPr id="6" name="Picture 2" descr="To the Getting Heads Together ERASMUS+ Project Website">
            <a:extLst>
              <a:ext uri="{FF2B5EF4-FFF2-40B4-BE49-F238E27FC236}">
                <a16:creationId xmlns:a16="http://schemas.microsoft.com/office/drawing/2014/main" id="{A6DC9A94-7097-780E-0C0A-C435D901CE4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975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dirty="0"/>
              <a:t>Case Studies</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dirty="0"/>
              <a:t>.</a:t>
            </a:r>
            <a:endParaRPr lang="en-GB" sz="2800" dirty="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2F328C9-7134-9238-59A0-5E7CD3A35188}"/>
              </a:ext>
            </a:extLst>
          </p:cNvPr>
          <p:cNvSpPr txBox="1"/>
          <p:nvPr/>
        </p:nvSpPr>
        <p:spPr>
          <a:xfrm>
            <a:off x="505184" y="2274838"/>
            <a:ext cx="11217124" cy="3539430"/>
          </a:xfrm>
          <a:prstGeom prst="rect">
            <a:avLst/>
          </a:prstGeom>
          <a:noFill/>
        </p:spPr>
        <p:txBody>
          <a:bodyPr wrap="square" rtlCol="0">
            <a:spAutoFit/>
          </a:bodyPr>
          <a:lstStyle/>
          <a:p>
            <a:r>
              <a:rPr lang="pl-PL" sz="2800" dirty="0"/>
              <a:t>1: Złożony problem kulturowy</a:t>
            </a:r>
            <a:endParaRPr lang="en-GB" sz="2800" dirty="0"/>
          </a:p>
          <a:p>
            <a:r>
              <a:rPr lang="pl-PL" sz="2800" dirty="0"/>
              <a:t>
2: Złożony problem ucznia
</a:t>
            </a:r>
            <a:endParaRPr lang="en-GB" sz="2800" dirty="0"/>
          </a:p>
          <a:p>
            <a:r>
              <a:rPr lang="pl-PL" sz="2800" dirty="0"/>
              <a:t>3: Złożony problem programowy
</a:t>
            </a:r>
            <a:endParaRPr lang="en-GB" sz="2800" dirty="0"/>
          </a:p>
          <a:p>
            <a:r>
              <a:rPr lang="pl-PL" sz="2800" dirty="0"/>
              <a:t>4: Złożony problem rozwoju nauczycieli</a:t>
            </a:r>
            <a:r>
              <a:rPr lang="pl-PL" sz="2800" b="1" dirty="0"/>
              <a:t>
</a:t>
            </a:r>
            <a:endParaRPr lang="en-GB" sz="2800" dirty="0"/>
          </a:p>
        </p:txBody>
      </p:sp>
    </p:spTree>
    <p:extLst>
      <p:ext uri="{BB962C8B-B14F-4D97-AF65-F5344CB8AC3E}">
        <p14:creationId xmlns:p14="http://schemas.microsoft.com/office/powerpoint/2010/main" val="2359354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normAutofit fontScale="90000"/>
          </a:bodyPr>
          <a:lstStyle/>
          <a:p>
            <a:r>
              <a:rPr lang="en-US" dirty="0" err="1"/>
              <a:t>Studium</a:t>
            </a:r>
            <a:r>
              <a:rPr lang="en-US" dirty="0"/>
              <a:t> </a:t>
            </a:r>
            <a:r>
              <a:rPr lang="en-US" dirty="0" err="1"/>
              <a:t>przypadku</a:t>
            </a:r>
            <a:r>
              <a:rPr lang="en-US" dirty="0"/>
              <a:t> 1
</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dirty="0"/>
              <a:t>.</a:t>
            </a:r>
            <a:endParaRPr lang="en-GB" sz="2800" dirty="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2F328C9-7134-9238-59A0-5E7CD3A35188}"/>
              </a:ext>
            </a:extLst>
          </p:cNvPr>
          <p:cNvSpPr txBox="1"/>
          <p:nvPr/>
        </p:nvSpPr>
        <p:spPr>
          <a:xfrm>
            <a:off x="505184" y="2274838"/>
            <a:ext cx="11217124" cy="4239687"/>
          </a:xfrm>
          <a:prstGeom prst="rect">
            <a:avLst/>
          </a:prstGeom>
          <a:noFill/>
        </p:spPr>
        <p:txBody>
          <a:bodyPr wrap="square" rtlCol="0">
            <a:spAutoFit/>
          </a:bodyPr>
          <a:lstStyle/>
          <a:p>
            <a:pPr>
              <a:lnSpc>
                <a:spcPct val="107000"/>
              </a:lnSpc>
              <a:spcAft>
                <a:spcPts val="800"/>
              </a:spcAft>
            </a:pPr>
            <a:r>
              <a:rPr lang="en-GB" b="1" dirty="0" err="1">
                <a:solidFill>
                  <a:srgbClr val="2E74B5"/>
                </a:solidFill>
                <a:latin typeface="Calibri" panose="020F0502020204030204" pitchFamily="34" charset="0"/>
                <a:ea typeface="Calibri" panose="020F0502020204030204" pitchFamily="34" charset="0"/>
                <a:cs typeface="Times New Roman" panose="02020603050405020304" pitchFamily="18" charset="0"/>
              </a:rPr>
              <a:t>Pytania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dirty="0">
                <a:latin typeface="Calibri" panose="020F0502020204030204" pitchFamily="34" charset="0"/>
                <a:ea typeface="Calibri" panose="020F0502020204030204" pitchFamily="34" charset="0"/>
                <a:cs typeface="Times New Roman" panose="02020603050405020304" pitchFamily="18" charset="0"/>
              </a:rPr>
              <a:t>Poznaj różne perspektywy oferowane przez Marię, Michaela i Prishę. Te pytania mogą pomóc w uporządkowaniu myślenia</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Maria opisała problem, który ją frustruje. Michael podał powód, który może wyjaśnić problem Marii. Jakie wrażenie mógłbyś stworzyć na temat problemu, gdybyś rozmawiał tylko z Marią i Michaelem?
Prisha oferuje Michaelowi inną perspektywę. Czy jedno jest dobre, a drugie złe?
W jakim stopniu Maria, Michael i Prisha opisują ten sam problem? Dlaczego widzą rzeczy na różne sposoby?</a:t>
            </a:r>
            <a:endParaRPr lang="en-GB"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pl-PL" dirty="0">
                <a:latin typeface="Calibri" panose="020F0502020204030204" pitchFamily="34" charset="0"/>
                <a:ea typeface="Calibri" panose="020F0502020204030204" pitchFamily="34" charset="0"/>
                <a:cs typeface="Times New Roman" panose="02020603050405020304" pitchFamily="18" charset="0"/>
              </a:rPr>
              <a:t>Zacznij formułować definicję problemu. Te pytania mogą pomóc w uporządkowaniu myślenia</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Jak zdefiniowałbyś problem, z którym szkoła musi się zmierzyć, jeśli ma się poprawić?
W jaki sposób twoje pochodzenie, pozycja i doświadczenie mogą wpłynąć na to, jak widzisz problem?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W jakim stopniu problem, który Opisujesz jako "złożony"?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7789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normAutofit fontScale="90000"/>
          </a:bodyPr>
          <a:lstStyle/>
          <a:p>
            <a:r>
              <a:rPr lang="en-US" dirty="0" err="1"/>
              <a:t>Studium</a:t>
            </a:r>
            <a:r>
              <a:rPr lang="en-US" dirty="0"/>
              <a:t> </a:t>
            </a:r>
            <a:r>
              <a:rPr lang="en-US" dirty="0" err="1"/>
              <a:t>przypadku</a:t>
            </a:r>
            <a:r>
              <a:rPr lang="en-US" dirty="0"/>
              <a:t> 2
</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dirty="0"/>
              <a:t>.</a:t>
            </a:r>
            <a:endParaRPr lang="en-GB" sz="2800" dirty="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2F328C9-7134-9238-59A0-5E7CD3A35188}"/>
              </a:ext>
            </a:extLst>
          </p:cNvPr>
          <p:cNvSpPr txBox="1"/>
          <p:nvPr/>
        </p:nvSpPr>
        <p:spPr>
          <a:xfrm>
            <a:off x="505184" y="2274838"/>
            <a:ext cx="11217124" cy="4741234"/>
          </a:xfrm>
          <a:prstGeom prst="rect">
            <a:avLst/>
          </a:prstGeom>
          <a:noFill/>
        </p:spPr>
        <p:txBody>
          <a:bodyPr wrap="square" rtlCol="0">
            <a:spAutoFit/>
          </a:bodyPr>
          <a:lstStyle/>
          <a:p>
            <a:pPr>
              <a:lnSpc>
                <a:spcPct val="107000"/>
              </a:lnSpc>
              <a:spcAft>
                <a:spcPts val="800"/>
              </a:spcAft>
            </a:pPr>
            <a:r>
              <a:rPr lang="en-GB" b="1" dirty="0" err="1">
                <a:solidFill>
                  <a:srgbClr val="2E74B5"/>
                </a:solidFill>
                <a:latin typeface="Calibri" panose="020F0502020204030204" pitchFamily="34" charset="0"/>
                <a:ea typeface="Calibri" panose="020F0502020204030204" pitchFamily="34" charset="0"/>
                <a:cs typeface="Times New Roman" panose="02020603050405020304" pitchFamily="18" charset="0"/>
              </a:rPr>
              <a:t>Pytania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dirty="0">
                <a:latin typeface="Calibri" panose="020F0502020204030204" pitchFamily="34" charset="0"/>
                <a:ea typeface="Calibri" panose="020F0502020204030204" pitchFamily="34" charset="0"/>
                <a:cs typeface="Times New Roman" panose="02020603050405020304" pitchFamily="18" charset="0"/>
              </a:rPr>
              <a:t>Zastanów się, w jaki sposób Jasmine może lepiej zrozumieć problem. Te pytania mogą pomóc w uporządkowaniu myślenia</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Jakie założenia wydają się leżeć u podstaw prób Jasmine rozwiązania problemów spóźnienia i nieuporządkowanego przejścia między lekcjami?
Z kim Jasmine mogłaby porozmawiać, aby zakwestionować jej założenia</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800"/>
              </a:spcAft>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Czy problemy spóźnienia i nieuporządkowanego przejścia są oddzielnymi problemami, powiązanymi problemami lub przejawami tego samego problemu.</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pl-PL" dirty="0">
                <a:latin typeface="Calibri" panose="020F0502020204030204" pitchFamily="34" charset="0"/>
                <a:ea typeface="Calibri" panose="020F0502020204030204" pitchFamily="34" charset="0"/>
                <a:cs typeface="Times New Roman" panose="02020603050405020304" pitchFamily="18" charset="0"/>
              </a:rPr>
              <a:t>Zastanów się, dlaczego zadanie Jasmine jest tak trudne. Te pytania mogą pomóc w uporządkowaniu myślenia</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Dlaczego każda próba rozwiązania problemu powoduje nowe problemy gdzie indziej</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Czy problemy, które opisuje Jasmine, są związane z innymi powszechnymi problemami, z którymi borykają się szkoły?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Czy Jasmine może zidentyfikować jedną podstawową przyczynę, którą można naprawić?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0480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normAutofit fontScale="90000"/>
          </a:bodyPr>
          <a:lstStyle/>
          <a:p>
            <a:br>
              <a:rPr lang="en-US" dirty="0"/>
            </a:br>
            <a:r>
              <a:rPr lang="en-US" dirty="0" err="1"/>
              <a:t>Studium</a:t>
            </a:r>
            <a:r>
              <a:rPr lang="en-US" dirty="0"/>
              <a:t> </a:t>
            </a:r>
            <a:r>
              <a:rPr lang="en-US" dirty="0" err="1"/>
              <a:t>przypadku</a:t>
            </a:r>
            <a:r>
              <a:rPr lang="en-US" dirty="0"/>
              <a:t> 3
</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dirty="0"/>
              <a:t>.</a:t>
            </a:r>
            <a:endParaRPr lang="en-GB" sz="2800" dirty="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2F328C9-7134-9238-59A0-5E7CD3A35188}"/>
              </a:ext>
            </a:extLst>
          </p:cNvPr>
          <p:cNvSpPr txBox="1"/>
          <p:nvPr/>
        </p:nvSpPr>
        <p:spPr>
          <a:xfrm>
            <a:off x="505184" y="2274838"/>
            <a:ext cx="11217124" cy="3248005"/>
          </a:xfrm>
          <a:prstGeom prst="rect">
            <a:avLst/>
          </a:prstGeom>
          <a:noFill/>
        </p:spPr>
        <p:txBody>
          <a:bodyPr wrap="square" rtlCol="0">
            <a:spAutoFit/>
          </a:bodyPr>
          <a:lstStyle/>
          <a:p>
            <a:pPr>
              <a:lnSpc>
                <a:spcPct val="107000"/>
              </a:lnSpc>
              <a:spcAft>
                <a:spcPts val="800"/>
              </a:spcAft>
            </a:pPr>
            <a:r>
              <a:rPr lang="en-GB" b="1" dirty="0" err="1">
                <a:solidFill>
                  <a:srgbClr val="2E74B5"/>
                </a:solidFill>
                <a:latin typeface="Calibri" panose="020F0502020204030204" pitchFamily="34" charset="0"/>
                <a:ea typeface="Calibri" panose="020F0502020204030204" pitchFamily="34" charset="0"/>
                <a:cs typeface="Times New Roman" panose="02020603050405020304" pitchFamily="18" charset="0"/>
              </a:rPr>
              <a:t>Pytania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dirty="0">
                <a:latin typeface="Calibri" panose="020F0502020204030204" pitchFamily="34" charset="0"/>
                <a:ea typeface="Calibri" panose="020F0502020204030204" pitchFamily="34" charset="0"/>
                <a:cs typeface="Times New Roman" panose="02020603050405020304" pitchFamily="18" charset="0"/>
              </a:rPr>
              <a:t>Zastanów się, czy rozwiązanie zadziałało tak, jak Scott miał nadzieję. Te pytania mogą pomóc w uporządkowaniu myślenia</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W jakim stopniu Scott identyfikuje podstawowy problem, w przeciwieństwie do powierzchownych cech problemu</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Jakie inne możliwe rozwiązania mógł przyjąć Scott</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Jakie założenia leżą u podstaw przekonań Scotta na temat tego, w jaki sposób egzaminy na koniec roku rozwiążą problemy szkoły</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Co może wyjaśniać różne reakcje nauczycieli w różnych przedmiotach</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800"/>
              </a:spcAft>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Jeśli egzaminy na koniec roku zostaną zniesione, czy nauczyciele cofną wprowadzone zmiany? Jeśli nie, dlaczego nie</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80715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dirty="0"/>
              <a:t>Getting Heads Together</a:t>
            </a:r>
            <a:endParaRPr lang="en-GB" dirty="0"/>
          </a:p>
        </p:txBody>
      </p:sp>
      <p:pic>
        <p:nvPicPr>
          <p:cNvPr id="4" name="Picture 2">
            <a:extLst>
              <a:ext uri="{FF2B5EF4-FFF2-40B4-BE49-F238E27FC236}">
                <a16:creationId xmlns:a16="http://schemas.microsoft.com/office/drawing/2014/main" id="{BA27DAD1-C959-2F8A-4BE4-9E36C05188A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543" t="19277" r="7456" b="15290"/>
          <a:stretch/>
        </p:blipFill>
        <p:spPr bwMode="auto">
          <a:xfrm>
            <a:off x="4525834" y="2666884"/>
            <a:ext cx="3140332" cy="12230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9ED280A7-AC56-526C-D393-528440C622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73728" y="2382719"/>
            <a:ext cx="190500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a:extLst>
              <a:ext uri="{FF2B5EF4-FFF2-40B4-BE49-F238E27FC236}">
                <a16:creationId xmlns:a16="http://schemas.microsoft.com/office/drawing/2014/main" id="{36F8316D-7C1E-18CE-96E8-685AABC915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6329" y="2540626"/>
            <a:ext cx="1803816" cy="121722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8C218800-BD97-3BEA-31C7-BB58B5D7409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13153" y="4458205"/>
            <a:ext cx="1399407" cy="117957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AFB6A725-2323-FC06-B581-C8C278C472F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19911" y="4458205"/>
            <a:ext cx="2106306" cy="165236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41C1C01F-73AF-94AF-3FD4-EE7DE3ABB87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53399" y="4458205"/>
            <a:ext cx="2130297" cy="150551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a:extLst>
              <a:ext uri="{FF2B5EF4-FFF2-40B4-BE49-F238E27FC236}">
                <a16:creationId xmlns:a16="http://schemas.microsoft.com/office/drawing/2014/main" id="{F50F56AF-5D44-03A4-F0F0-473B6ABAE1C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0499" y="4685507"/>
            <a:ext cx="2375304" cy="133461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CE0C42EF-3019-9806-D5CA-055AC48C107D}"/>
              </a:ext>
            </a:extLst>
          </p:cNvPr>
          <p:cNvSpPr txBox="1"/>
          <p:nvPr/>
        </p:nvSpPr>
        <p:spPr>
          <a:xfrm>
            <a:off x="3716467" y="5587346"/>
            <a:ext cx="1792780" cy="523220"/>
          </a:xfrm>
          <a:prstGeom prst="rect">
            <a:avLst/>
          </a:prstGeom>
          <a:noFill/>
        </p:spPr>
        <p:txBody>
          <a:bodyPr wrap="square">
            <a:spAutoFit/>
          </a:bodyPr>
          <a:lstStyle/>
          <a:p>
            <a:pPr algn="ctr"/>
            <a:r>
              <a:rPr lang="en-GB" sz="1400" b="0" i="0" dirty="0" err="1">
                <a:solidFill>
                  <a:srgbClr val="14171C"/>
                </a:solidFill>
                <a:effectLst/>
                <a:latin typeface="Poppins" panose="020B0502040204020203" pitchFamily="2" charset="0"/>
              </a:rPr>
              <a:t>Spoleczna</a:t>
            </a:r>
            <a:r>
              <a:rPr lang="en-GB" sz="1400" b="0" i="0" dirty="0">
                <a:solidFill>
                  <a:srgbClr val="14171C"/>
                </a:solidFill>
                <a:effectLst/>
                <a:latin typeface="Poppins" panose="020B0502040204020203" pitchFamily="2" charset="0"/>
              </a:rPr>
              <a:t> </a:t>
            </a:r>
            <a:r>
              <a:rPr lang="en-GB" sz="1400" b="0" i="0" dirty="0" err="1">
                <a:solidFill>
                  <a:srgbClr val="14171C"/>
                </a:solidFill>
                <a:effectLst/>
                <a:latin typeface="Poppins" panose="020B0502040204020203" pitchFamily="2" charset="0"/>
              </a:rPr>
              <a:t>Szkola</a:t>
            </a:r>
            <a:r>
              <a:rPr lang="en-GB" sz="1400" b="0" i="0" dirty="0">
                <a:solidFill>
                  <a:srgbClr val="14171C"/>
                </a:solidFill>
                <a:effectLst/>
                <a:latin typeface="Poppins" panose="020B0502040204020203" pitchFamily="2" charset="0"/>
              </a:rPr>
              <a:t> </a:t>
            </a:r>
            <a:r>
              <a:rPr lang="en-GB" sz="1400" b="0" i="0" dirty="0" err="1">
                <a:solidFill>
                  <a:srgbClr val="14171C"/>
                </a:solidFill>
                <a:effectLst/>
                <a:latin typeface="Poppins" panose="020B0502040204020203" pitchFamily="2" charset="0"/>
              </a:rPr>
              <a:t>Podstawowa</a:t>
            </a:r>
            <a:r>
              <a:rPr lang="en-GB" sz="1400" b="0" i="0" dirty="0">
                <a:solidFill>
                  <a:srgbClr val="14171C"/>
                </a:solidFill>
                <a:effectLst/>
                <a:latin typeface="Poppins" panose="020B0502040204020203" pitchFamily="2" charset="0"/>
              </a:rPr>
              <a:t> </a:t>
            </a:r>
            <a:r>
              <a:rPr lang="en-GB" sz="1400" b="0" i="0" dirty="0" err="1">
                <a:solidFill>
                  <a:srgbClr val="14171C"/>
                </a:solidFill>
                <a:effectLst/>
                <a:latin typeface="Poppins" panose="020B0502040204020203" pitchFamily="2" charset="0"/>
              </a:rPr>
              <a:t>im</a:t>
            </a:r>
            <a:endParaRPr lang="en-GB" sz="1400" dirty="0"/>
          </a:p>
        </p:txBody>
      </p:sp>
      <p:pic>
        <p:nvPicPr>
          <p:cNvPr id="11" name="Picture 2" descr="To the Getting Heads Together ERASMUS+ Project Website">
            <a:extLst>
              <a:ext uri="{FF2B5EF4-FFF2-40B4-BE49-F238E27FC236}">
                <a16:creationId xmlns:a16="http://schemas.microsoft.com/office/drawing/2014/main" id="{10EA3703-473F-B00A-A000-5F2DFDE04518}"/>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8493310" y="593665"/>
            <a:ext cx="2241994" cy="1003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976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normAutofit fontScale="90000"/>
          </a:bodyPr>
          <a:lstStyle/>
          <a:p>
            <a:br>
              <a:rPr lang="en-US" dirty="0"/>
            </a:br>
            <a:r>
              <a:rPr lang="en-US" dirty="0" err="1"/>
              <a:t>Studium</a:t>
            </a:r>
            <a:r>
              <a:rPr lang="en-US" dirty="0"/>
              <a:t> </a:t>
            </a:r>
            <a:r>
              <a:rPr lang="en-US" dirty="0" err="1"/>
              <a:t>przypadku</a:t>
            </a:r>
            <a:r>
              <a:rPr lang="en-US" dirty="0"/>
              <a:t> 4
</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dirty="0"/>
              <a:t>.</a:t>
            </a:r>
            <a:endParaRPr lang="en-GB" sz="2800" dirty="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2F328C9-7134-9238-59A0-5E7CD3A35188}"/>
              </a:ext>
            </a:extLst>
          </p:cNvPr>
          <p:cNvSpPr txBox="1"/>
          <p:nvPr/>
        </p:nvSpPr>
        <p:spPr>
          <a:xfrm>
            <a:off x="505184" y="2274838"/>
            <a:ext cx="11217124" cy="3248005"/>
          </a:xfrm>
          <a:prstGeom prst="rect">
            <a:avLst/>
          </a:prstGeom>
          <a:noFill/>
        </p:spPr>
        <p:txBody>
          <a:bodyPr wrap="square" rtlCol="0">
            <a:spAutoFit/>
          </a:bodyPr>
          <a:lstStyle/>
          <a:p>
            <a:pPr>
              <a:lnSpc>
                <a:spcPct val="107000"/>
              </a:lnSpc>
              <a:spcAft>
                <a:spcPts val="800"/>
              </a:spcAft>
            </a:pPr>
            <a:r>
              <a:rPr lang="en-GB" b="1" dirty="0" err="1">
                <a:solidFill>
                  <a:srgbClr val="2E74B5"/>
                </a:solidFill>
                <a:latin typeface="Calibri" panose="020F0502020204030204" pitchFamily="34" charset="0"/>
                <a:ea typeface="Calibri" panose="020F0502020204030204" pitchFamily="34" charset="0"/>
                <a:cs typeface="Times New Roman" panose="02020603050405020304" pitchFamily="18" charset="0"/>
              </a:rPr>
              <a:t>Pytania</a:t>
            </a:r>
            <a:r>
              <a:rPr lang="pl-PL" dirty="0">
                <a:latin typeface="Calibri" panose="020F0502020204030204" pitchFamily="34" charset="0"/>
                <a:ea typeface="Calibri" panose="020F0502020204030204" pitchFamily="34" charset="0"/>
                <a:cs typeface="Times New Roman" panose="02020603050405020304" pitchFamily="18" charset="0"/>
              </a:rPr>
              <a:t>
Rozważ napięcia powstałe w związku z zapewnieniem, że strategie całej szkoły odnoszą się do tego, w jaki sposób poszczególni nauczyciele doświadczają złożonego problemu rozwoju nauczycieli. Te pytania mogą pomóc w uporządkowaniu myślenia</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Dlaczego rozwój nauczycieli jest złożonym problemem</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Dlaczego nauczyciele "doświadczają" tego problemu na różne sposoby</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W jakim stopniu można oczekiwać, że cały program szkolny będzie "działał" dla każdego nauczyciela w szkole</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Dlaczego ważne jest, aby osoby realizujące programy, inicjatywy i rozwiązania mogły dostosować się do lokalnych uwarunkowań i potrzeb indywidualnych lub zespołowych.</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800"/>
              </a:spcAft>
              <a:buFont typeface="+mj-lt"/>
              <a:buAutoNum type="arabicPeriod"/>
            </a:pPr>
            <a:r>
              <a:rPr lang="pl-PL" dirty="0">
                <a:latin typeface="Calibri" panose="020F0502020204030204" pitchFamily="34" charset="0"/>
                <a:ea typeface="Calibri" panose="020F0502020204030204" pitchFamily="34" charset="0"/>
                <a:cs typeface="Times New Roman" panose="02020603050405020304" pitchFamily="18" charset="0"/>
              </a:rPr>
              <a:t>Jakie są zagrożenia związane z dopuszczeniem dostosowań</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719286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normAutofit fontScale="90000"/>
          </a:bodyPr>
          <a:lstStyle/>
          <a:p>
            <a:r>
              <a:rPr lang="en-US" dirty="0" err="1"/>
              <a:t>Eksperymenty</a:t>
            </a:r>
            <a:r>
              <a:rPr lang="en-US" dirty="0"/>
              <a:t>
</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dirty="0"/>
              <a:t>.</a:t>
            </a:r>
            <a:endParaRPr lang="en-GB" sz="2800" dirty="0"/>
          </a:p>
        </p:txBody>
      </p:sp>
      <p:pic>
        <p:nvPicPr>
          <p:cNvPr id="5" name="Picture 2" descr="To the Getting Heads Together ERASMUS+ Project Website">
            <a:extLst>
              <a:ext uri="{FF2B5EF4-FFF2-40B4-BE49-F238E27FC236}">
                <a16:creationId xmlns:a16="http://schemas.microsoft.com/office/drawing/2014/main" id="{75664830-2F85-D735-CAC9-CBA99FC5131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5548FFC-D658-14C5-D084-DEF08CEACB51}"/>
              </a:ext>
            </a:extLst>
          </p:cNvPr>
          <p:cNvSpPr txBox="1"/>
          <p:nvPr/>
        </p:nvSpPr>
        <p:spPr>
          <a:xfrm>
            <a:off x="505184" y="2274838"/>
            <a:ext cx="11217124" cy="3539430"/>
          </a:xfrm>
          <a:prstGeom prst="rect">
            <a:avLst/>
          </a:prstGeom>
          <a:noFill/>
        </p:spPr>
        <p:txBody>
          <a:bodyPr wrap="square" rtlCol="0">
            <a:spAutoFit/>
          </a:bodyPr>
          <a:lstStyle/>
          <a:p>
            <a:r>
              <a:rPr lang="en-US" sz="2800" b="1" dirty="0"/>
              <a:t>A: </a:t>
            </a:r>
            <a:r>
              <a:rPr lang="pl-PL" sz="2800" dirty="0"/>
              <a:t>Odkrywanie złożonych problemów szkoły z innymi</a:t>
            </a:r>
            <a:endParaRPr lang="en-US" sz="2800" dirty="0"/>
          </a:p>
          <a:p>
            <a:endParaRPr lang="en-US" sz="2800" b="1" dirty="0"/>
          </a:p>
          <a:p>
            <a:r>
              <a:rPr lang="en-US" sz="2800" b="1" dirty="0"/>
              <a:t>B: </a:t>
            </a:r>
            <a:r>
              <a:rPr lang="pl-PL" sz="2800" dirty="0"/>
              <a:t>Definiowanie złożonego problemu w szkole
</a:t>
            </a:r>
            <a:endParaRPr lang="en-US" sz="2800" dirty="0"/>
          </a:p>
          <a:p>
            <a:r>
              <a:rPr lang="en-US" sz="2800" b="1" dirty="0"/>
              <a:t>C: </a:t>
            </a:r>
            <a:r>
              <a:rPr lang="en-US" sz="2800" dirty="0" err="1"/>
              <a:t>Poszukiwanie</a:t>
            </a:r>
            <a:r>
              <a:rPr lang="en-US" sz="2800" dirty="0"/>
              <a:t> </a:t>
            </a:r>
            <a:r>
              <a:rPr lang="en-US" sz="2800" dirty="0" err="1"/>
              <a:t>rozwiązań</a:t>
            </a:r>
            <a:r>
              <a:rPr lang="en-US" sz="2800" dirty="0"/>
              <a:t> </a:t>
            </a:r>
            <a:r>
              <a:rPr lang="en-US" sz="2800" dirty="0" err="1"/>
              <a:t>złożonych</a:t>
            </a:r>
            <a:r>
              <a:rPr lang="en-US" sz="2800" dirty="0"/>
              <a:t> </a:t>
            </a:r>
            <a:r>
              <a:rPr lang="en-US" sz="2800" dirty="0" err="1"/>
              <a:t>problemów</a:t>
            </a:r>
            <a:r>
              <a:rPr lang="en-US" sz="2800" dirty="0"/>
              <a:t>
</a:t>
            </a:r>
          </a:p>
          <a:p>
            <a:endParaRPr lang="en-US" sz="2800" dirty="0"/>
          </a:p>
          <a:p>
            <a:endParaRPr lang="en-GB" sz="2800" dirty="0"/>
          </a:p>
        </p:txBody>
      </p:sp>
    </p:spTree>
    <p:extLst>
      <p:ext uri="{BB962C8B-B14F-4D97-AF65-F5344CB8AC3E}">
        <p14:creationId xmlns:p14="http://schemas.microsoft.com/office/powerpoint/2010/main" val="150810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p:txBody>
          <a:bodyPr>
            <a:normAutofit/>
          </a:bodyPr>
          <a:lstStyle/>
          <a:p>
            <a:pPr>
              <a:lnSpc>
                <a:spcPct val="107000"/>
              </a:lnSpc>
              <a:spcAft>
                <a:spcPts val="800"/>
              </a:spcAft>
            </a:pPr>
            <a:r>
              <a:rPr lang="en-GB" sz="3600" dirty="0">
                <a:effectLst/>
                <a:latin typeface="Calibri" panose="020F0502020204030204" pitchFamily="34" charset="0"/>
                <a:ea typeface="Calibri" panose="020F0502020204030204" pitchFamily="34" charset="0"/>
                <a:cs typeface="Times New Roman" panose="02020603050405020304" pitchFamily="18" charset="0"/>
              </a:rPr>
              <a:t>The Ladder of Inference </a:t>
            </a:r>
          </a:p>
        </p:txBody>
      </p:sp>
      <p:pic>
        <p:nvPicPr>
          <p:cNvPr id="5" name="Online Media 4" title="Ladder of Inference">
            <a:hlinkClick r:id="" action="ppaction://media"/>
            <a:extLst>
              <a:ext uri="{FF2B5EF4-FFF2-40B4-BE49-F238E27FC236}">
                <a16:creationId xmlns:a16="http://schemas.microsoft.com/office/drawing/2014/main" id="{061C8F4D-D797-4C88-A5C2-EBE6D66C49C1}"/>
              </a:ext>
            </a:extLst>
          </p:cNvPr>
          <p:cNvPicPr>
            <a:picLocks noGrp="1" noRot="1" noChangeAspect="1"/>
          </p:cNvPicPr>
          <p:nvPr>
            <p:ph idx="1"/>
            <a:videoFile r:link="rId1"/>
          </p:nvPr>
        </p:nvPicPr>
        <p:blipFill>
          <a:blip r:embed="rId3"/>
          <a:stretch>
            <a:fillRect/>
          </a:stretch>
        </p:blipFill>
        <p:spPr>
          <a:xfrm>
            <a:off x="581493" y="2347632"/>
            <a:ext cx="5759398" cy="3253068"/>
          </a:xfrm>
          <a:prstGeom prst="rect">
            <a:avLst/>
          </a:prstGeom>
        </p:spPr>
      </p:pic>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E23FC01-8771-44D5-B509-BB8991C2FE5C}"/>
              </a:ext>
            </a:extLst>
          </p:cNvPr>
          <p:cNvSpPr txBox="1"/>
          <p:nvPr/>
        </p:nvSpPr>
        <p:spPr>
          <a:xfrm>
            <a:off x="6481481" y="2347632"/>
            <a:ext cx="5345207" cy="1477328"/>
          </a:xfrm>
          <a:prstGeom prst="rect">
            <a:avLst/>
          </a:prstGeom>
          <a:noFill/>
        </p:spPr>
        <p:txBody>
          <a:bodyPr wrap="square">
            <a:spAutoFit/>
          </a:bodyPr>
          <a:lstStyle/>
          <a:p>
            <a:r>
              <a:rPr lang="pl-PL" dirty="0">
                <a:solidFill>
                  <a:srgbClr val="000000"/>
                </a:solidFill>
                <a:latin typeface="Calibri" panose="020F0502020204030204" pitchFamily="34" charset="0"/>
                <a:cs typeface="Calibri" panose="020F0502020204030204" pitchFamily="34" charset="0"/>
              </a:rPr>
              <a:t>Drabina wnioskowania jest modelem kroków, których używamy, aby zrozumieć sytuacje w celu działania. Pomaga nam myśleć o naszym myśleniu i koordynować nasze myślenie z innymi.
</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839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a:xfrm>
            <a:off x="411480" y="991443"/>
            <a:ext cx="4443154" cy="1087819"/>
          </a:xfrm>
        </p:spPr>
        <p:txBody>
          <a:bodyPr vert="horz" lIns="91440" tIns="45720" rIns="91440" bIns="45720" rtlCol="0" anchor="b">
            <a:normAutofit/>
          </a:bodyPr>
          <a:lstStyle/>
          <a:p>
            <a:pPr>
              <a:spcAft>
                <a:spcPts val="800"/>
              </a:spcAft>
            </a:pPr>
            <a:r>
              <a:rPr lang="en-US" sz="3400">
                <a:effectLst/>
              </a:rPr>
              <a:t>A Sensemaking Tool</a:t>
            </a:r>
          </a:p>
        </p:txBody>
      </p:sp>
      <p:sp>
        <p:nvSpPr>
          <p:cNvPr id="17" name="TextBox 16">
            <a:extLst>
              <a:ext uri="{FF2B5EF4-FFF2-40B4-BE49-F238E27FC236}">
                <a16:creationId xmlns:a16="http://schemas.microsoft.com/office/drawing/2014/main" id="{91E0B9DD-CA20-4962-B0F7-FB60224008F4}"/>
              </a:ext>
            </a:extLst>
          </p:cNvPr>
          <p:cNvSpPr txBox="1"/>
          <p:nvPr/>
        </p:nvSpPr>
        <p:spPr>
          <a:xfrm>
            <a:off x="411480" y="2684095"/>
            <a:ext cx="4443154" cy="3492868"/>
          </a:xfrm>
          <a:prstGeom prst="rect">
            <a:avLst/>
          </a:prstGeom>
        </p:spPr>
        <p:txBody>
          <a:bodyPr vert="horz" lIns="91440" tIns="45720" rIns="91440" bIns="45720" rtlCol="0">
            <a:normAutofit lnSpcReduction="10000"/>
          </a:bodyPr>
          <a:lstStyle/>
          <a:p>
            <a:pPr>
              <a:spcAft>
                <a:spcPts val="600"/>
              </a:spcAft>
            </a:pPr>
            <a:r>
              <a:rPr lang="pl-PL" sz="1700" dirty="0"/>
              <a:t>Nasze założenia, wartości i przekonania wpływają na to, jak wybieramy dane, interpretujemy to, co się dzieje i decydujemy, co robić. Nasze interpretacje i decyzje następnie przekazują informacje zwrotne, aby wzmocnić (zazwyczaj) nasze założenia, wartości i przekonania. Działamy w oparciu o nasze interpretacje, a nasze działania wpływają na to, jakie dane są dla nas dostępne. Tak więc nasze sposoby rozumienia i działania w świecie tworzą samowzmacniający się system, izolując nas od alternatywnych sposobów rozumienia.
</a:t>
            </a:r>
            <a:endParaRPr lang="en-US" sz="1700" b="0" i="0" dirty="0">
              <a:effectLst/>
            </a:endParaRPr>
          </a:p>
        </p:txBody>
      </p:sp>
      <p:pic>
        <p:nvPicPr>
          <p:cNvPr id="2050" name="Picture 2" descr=".It helps us to think about our thinking and to coordinate">
            <a:extLst>
              <a:ext uri="{FF2B5EF4-FFF2-40B4-BE49-F238E27FC236}">
                <a16:creationId xmlns:a16="http://schemas.microsoft.com/office/drawing/2014/main" id="{1C33A3C8-650D-446C-99C1-3E80EDE65A4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385816" y="736598"/>
            <a:ext cx="6440424" cy="53294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141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normAutofit fontScale="90000"/>
          </a:bodyPr>
          <a:lstStyle/>
          <a:p>
            <a:r>
              <a:rPr lang="en-US" dirty="0" err="1"/>
              <a:t>Eksperyment</a:t>
            </a:r>
            <a:r>
              <a:rPr lang="en-US" dirty="0"/>
              <a:t> A
</a:t>
            </a:r>
            <a:endParaRPr lang="en-GB" dirty="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59CD3EE-1385-E815-FF1D-82391238B793}"/>
              </a:ext>
            </a:extLst>
          </p:cNvPr>
          <p:cNvSpPr txBox="1"/>
          <p:nvPr/>
        </p:nvSpPr>
        <p:spPr>
          <a:xfrm>
            <a:off x="1115568" y="2715641"/>
            <a:ext cx="10381888" cy="2677656"/>
          </a:xfrm>
          <a:prstGeom prst="rect">
            <a:avLst/>
          </a:prstGeom>
          <a:noFill/>
        </p:spPr>
        <p:txBody>
          <a:bodyPr wrap="square" rtlCol="0">
            <a:spAutoFit/>
          </a:bodyPr>
          <a:lstStyle/>
          <a:p>
            <a:pPr marL="514350" indent="-514350">
              <a:buAutoNum type="arabicPeriod"/>
            </a:pPr>
            <a:r>
              <a:rPr lang="pl-PL" sz="2800" dirty="0"/>
              <a:t>Zidentyfikuj główne złożone problemy w swojej szkole.
Dowiedz się, co koledzy postrzegają jako główne złożone problemy.
Zastanów się nad podobieństwami i różnicami między perspektywami.
</a:t>
            </a:r>
            <a:endParaRPr lang="en-GB" sz="2800" dirty="0"/>
          </a:p>
        </p:txBody>
      </p:sp>
    </p:spTree>
    <p:extLst>
      <p:ext uri="{BB962C8B-B14F-4D97-AF65-F5344CB8AC3E}">
        <p14:creationId xmlns:p14="http://schemas.microsoft.com/office/powerpoint/2010/main" val="111144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normAutofit fontScale="90000"/>
          </a:bodyPr>
          <a:lstStyle/>
          <a:p>
            <a:r>
              <a:rPr lang="en-US" dirty="0" err="1"/>
              <a:t>Eksperyment</a:t>
            </a:r>
            <a:r>
              <a:rPr lang="en-US" dirty="0"/>
              <a:t> B
</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dirty="0"/>
              <a:t>.</a:t>
            </a:r>
            <a:endParaRPr lang="en-GB" sz="2800" dirty="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F56E376-50C6-2B19-1109-7D0FF2E1F5FA}"/>
              </a:ext>
            </a:extLst>
          </p:cNvPr>
          <p:cNvSpPr txBox="1"/>
          <p:nvPr/>
        </p:nvSpPr>
        <p:spPr>
          <a:xfrm>
            <a:off x="1115568" y="2715641"/>
            <a:ext cx="10381888" cy="2677656"/>
          </a:xfrm>
          <a:prstGeom prst="rect">
            <a:avLst/>
          </a:prstGeom>
          <a:noFill/>
        </p:spPr>
        <p:txBody>
          <a:bodyPr wrap="square" rtlCol="0">
            <a:spAutoFit/>
          </a:bodyPr>
          <a:lstStyle/>
          <a:p>
            <a:pPr marL="514350" indent="-514350">
              <a:buAutoNum type="arabicPeriod"/>
            </a:pPr>
            <a:r>
              <a:rPr lang="pl-PL" sz="2800" dirty="0"/>
              <a:t>Zidentyfikuj złożony problem do dogłębnego zbadania.
Zbadaj postrzeganie kolegów w odniesieniu do tego problemu.
Zastanów się nad różnymi interpretacjami problemu i nad tym, jak zmieniło to twoje rozumienie problemu.
</a:t>
            </a:r>
            <a:endParaRPr lang="en-GB" sz="2800" dirty="0"/>
          </a:p>
        </p:txBody>
      </p:sp>
    </p:spTree>
    <p:extLst>
      <p:ext uri="{BB962C8B-B14F-4D97-AF65-F5344CB8AC3E}">
        <p14:creationId xmlns:p14="http://schemas.microsoft.com/office/powerpoint/2010/main" val="1501063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normAutofit fontScale="90000"/>
          </a:bodyPr>
          <a:lstStyle/>
          <a:p>
            <a:r>
              <a:rPr lang="en-US" dirty="0" err="1"/>
              <a:t>Eksperyment</a:t>
            </a:r>
            <a:r>
              <a:rPr lang="en-US" dirty="0"/>
              <a:t> C
</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dirty="0"/>
              <a:t>.</a:t>
            </a:r>
            <a:endParaRPr lang="en-GB" sz="2800" dirty="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6086601-BE51-5542-C2FE-F06543B9E062}"/>
              </a:ext>
            </a:extLst>
          </p:cNvPr>
          <p:cNvSpPr txBox="1"/>
          <p:nvPr/>
        </p:nvSpPr>
        <p:spPr>
          <a:xfrm>
            <a:off x="1115568" y="2715641"/>
            <a:ext cx="10381888" cy="2246769"/>
          </a:xfrm>
          <a:prstGeom prst="rect">
            <a:avLst/>
          </a:prstGeom>
          <a:noFill/>
        </p:spPr>
        <p:txBody>
          <a:bodyPr wrap="square" rtlCol="0">
            <a:spAutoFit/>
          </a:bodyPr>
          <a:lstStyle/>
          <a:p>
            <a:pPr marL="514350" indent="-514350">
              <a:buAutoNum type="arabicPeriod"/>
            </a:pPr>
            <a:r>
              <a:rPr lang="pl-PL" sz="2800" dirty="0"/>
              <a:t>Zidentyfikuj złożony problem w swojej szkole.
Zbadaj możliwe rozwiązania tego problemu z kolegami.
Zastanów się nad różnymi poglądami na temat tego, jak można rozwiązać ten problem.
</a:t>
            </a:r>
            <a:endParaRPr lang="en-GB" sz="2800" dirty="0"/>
          </a:p>
        </p:txBody>
      </p:sp>
    </p:spTree>
    <p:extLst>
      <p:ext uri="{BB962C8B-B14F-4D97-AF65-F5344CB8AC3E}">
        <p14:creationId xmlns:p14="http://schemas.microsoft.com/office/powerpoint/2010/main" val="33855159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normAutofit fontScale="90000"/>
          </a:bodyPr>
          <a:lstStyle/>
          <a:p>
            <a:r>
              <a:rPr lang="en-US" dirty="0" err="1"/>
              <a:t>Kolejne</a:t>
            </a:r>
            <a:r>
              <a:rPr lang="en-US" dirty="0"/>
              <a:t> </a:t>
            </a:r>
            <a:r>
              <a:rPr lang="en-US" dirty="0" err="1"/>
              <a:t>kroki</a:t>
            </a:r>
            <a:r>
              <a:rPr lang="en-US" dirty="0"/>
              <a:t>
</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dirty="0"/>
              <a:t>.</a:t>
            </a:r>
            <a:endParaRPr lang="en-GB" sz="2800" dirty="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6086601-BE51-5542-C2FE-F06543B9E062}"/>
              </a:ext>
            </a:extLst>
          </p:cNvPr>
          <p:cNvSpPr txBox="1"/>
          <p:nvPr/>
        </p:nvSpPr>
        <p:spPr>
          <a:xfrm>
            <a:off x="1115568" y="2715641"/>
            <a:ext cx="10381888" cy="3108543"/>
          </a:xfrm>
          <a:prstGeom prst="rect">
            <a:avLst/>
          </a:prstGeom>
          <a:noFill/>
        </p:spPr>
        <p:txBody>
          <a:bodyPr wrap="square" rtlCol="0">
            <a:spAutoFit/>
          </a:bodyPr>
          <a:lstStyle/>
          <a:p>
            <a:pPr marL="514350" indent="-514350">
              <a:buAutoNum type="arabicPeriod"/>
            </a:pPr>
            <a:r>
              <a:rPr lang="pl-PL" sz="2800" dirty="0"/>
              <a:t>Zorganizuj spotkanie ze swoim Indywidualnym Moderatorem.
Przeprowadź eksperyment.
Spotkaj się ponownie ze swoim indywidualnym moderatorem, aby zastanowić się nad swoimi odkryciami.
Przygotuj się na rozmowę o swoim eksperymencie podczas następnej sesji rozwoju grupy.</a:t>
            </a:r>
            <a:endParaRPr lang="en-GB" sz="2800" dirty="0"/>
          </a:p>
        </p:txBody>
      </p:sp>
    </p:spTree>
    <p:extLst>
      <p:ext uri="{BB962C8B-B14F-4D97-AF65-F5344CB8AC3E}">
        <p14:creationId xmlns:p14="http://schemas.microsoft.com/office/powerpoint/2010/main" val="1383292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normAutofit fontScale="90000"/>
          </a:bodyPr>
          <a:lstStyle/>
          <a:p>
            <a:r>
              <a:rPr lang="en-US" dirty="0" err="1"/>
              <a:t>Dziękuję</a:t>
            </a:r>
            <a:r>
              <a:rPr lang="en-US" dirty="0"/>
              <a:t>!
</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355282" y="2305615"/>
            <a:ext cx="11217124" cy="523220"/>
          </a:xfrm>
          <a:prstGeom prst="rect">
            <a:avLst/>
          </a:prstGeom>
          <a:noFill/>
        </p:spPr>
        <p:txBody>
          <a:bodyPr wrap="square" rtlCol="0">
            <a:spAutoFit/>
          </a:bodyPr>
          <a:lstStyle/>
          <a:p>
            <a:r>
              <a:rPr lang="en-US" sz="2800" dirty="0"/>
              <a:t>.</a:t>
            </a:r>
            <a:endParaRPr lang="en-GB" sz="2800" dirty="0"/>
          </a:p>
        </p:txBody>
      </p:sp>
      <p:pic>
        <p:nvPicPr>
          <p:cNvPr id="5" name="Picture 2" descr="To the Getting Heads Together ERASMUS+ Project Website">
            <a:extLst>
              <a:ext uri="{FF2B5EF4-FFF2-40B4-BE49-F238E27FC236}">
                <a16:creationId xmlns:a16="http://schemas.microsoft.com/office/drawing/2014/main" id="{B6ECEA17-E45C-9950-FA13-8C15A1402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6086601-BE51-5542-C2FE-F06543B9E062}"/>
              </a:ext>
            </a:extLst>
          </p:cNvPr>
          <p:cNvSpPr txBox="1"/>
          <p:nvPr/>
        </p:nvSpPr>
        <p:spPr>
          <a:xfrm>
            <a:off x="1115568" y="2715641"/>
            <a:ext cx="10381888" cy="2677656"/>
          </a:xfrm>
          <a:prstGeom prst="rect">
            <a:avLst/>
          </a:prstGeom>
          <a:noFill/>
        </p:spPr>
        <p:txBody>
          <a:bodyPr wrap="square" rtlCol="0">
            <a:spAutoFit/>
          </a:bodyPr>
          <a:lstStyle/>
          <a:p>
            <a:r>
              <a:rPr lang="pl-PL" sz="2800" dirty="0"/>
              <a:t>Dziękujemy za udział i dzisiejszy wkład.</a:t>
            </a:r>
            <a:endParaRPr lang="en-GB" sz="2800" dirty="0"/>
          </a:p>
          <a:p>
            <a:r>
              <a:rPr lang="pl-PL" sz="2800" dirty="0"/>
              <a:t>
Jeśli masz pytania, skontaktuj się ze mną:
Telefonicznie: 
Przez e-mail: 
</a:t>
            </a:r>
            <a:endParaRPr lang="en-GB" sz="2800" dirty="0"/>
          </a:p>
        </p:txBody>
      </p:sp>
    </p:spTree>
    <p:extLst>
      <p:ext uri="{BB962C8B-B14F-4D97-AF65-F5344CB8AC3E}">
        <p14:creationId xmlns:p14="http://schemas.microsoft.com/office/powerpoint/2010/main" val="772775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dirty="0"/>
              <a:t>Programme objectives</a:t>
            </a:r>
            <a:endParaRPr lang="en-GB" dirty="0"/>
          </a:p>
        </p:txBody>
      </p:sp>
      <p:sp>
        <p:nvSpPr>
          <p:cNvPr id="3" name="Content Placeholder 2">
            <a:extLst>
              <a:ext uri="{FF2B5EF4-FFF2-40B4-BE49-F238E27FC236}">
                <a16:creationId xmlns:a16="http://schemas.microsoft.com/office/drawing/2014/main" id="{60278043-13ED-68B5-10B4-22A59A69F224}"/>
              </a:ext>
            </a:extLst>
          </p:cNvPr>
          <p:cNvSpPr>
            <a:spLocks noGrp="1"/>
          </p:cNvSpPr>
          <p:nvPr>
            <p:ph idx="1"/>
          </p:nvPr>
        </p:nvSpPr>
        <p:spPr>
          <a:xfrm>
            <a:off x="374754" y="2478024"/>
            <a:ext cx="11467476" cy="3694176"/>
          </a:xfrm>
        </p:spPr>
        <p:txBody>
          <a:bodyPr>
            <a:noAutofit/>
          </a:bodyPr>
          <a:lstStyle/>
          <a:p>
            <a:pPr marL="0" indent="0">
              <a:lnSpc>
                <a:spcPct val="107000"/>
              </a:lnSpc>
              <a:spcAft>
                <a:spcPts val="800"/>
              </a:spcAft>
              <a:buNone/>
            </a:pPr>
            <a:r>
              <a:rPr lang="pl-PL" sz="2400" dirty="0">
                <a:latin typeface="Calibri" panose="020F0502020204030204" pitchFamily="34" charset="0"/>
                <a:ea typeface="Calibri" panose="020F0502020204030204" pitchFamily="34" charset="0"/>
                <a:cs typeface="Times New Roman" panose="02020603050405020304" pitchFamily="18" charset="0"/>
              </a:rPr>
              <a:t>Zapewnienie bodźców do rozwoju i refleksji oraz możliwości ćwiczenia i pracy nad podejściem uczestników do tworzenia sensu. Obejmuje to:
Wspieranie zmian w wiedzy - obejmuje to wiedzę deklaratywną, wiedzę proceduralną i wiedzę samoregulacyjną.
Wspieranie zmian w zachowaniu - zachowaniu i wynikach zmian w zachowaniu może dostarczyć doświadczeń, które mogą stanowić wyzwanie dla wcześniej prowadzonego sposobu pracy uczestników. 
</a:t>
            </a: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To the Getting Heads Together ERASMUS+ Project Website">
            <a:extLst>
              <a:ext uri="{FF2B5EF4-FFF2-40B4-BE49-F238E27FC236}">
                <a16:creationId xmlns:a16="http://schemas.microsoft.com/office/drawing/2014/main" id="{F8DB1A5B-4DDE-7B19-1CBC-1C5E2F3468B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91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dirty="0"/>
              <a:t>Pilot</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505184" y="2274838"/>
            <a:ext cx="11217124" cy="2246769"/>
          </a:xfrm>
          <a:prstGeom prst="rect">
            <a:avLst/>
          </a:prstGeom>
          <a:noFill/>
        </p:spPr>
        <p:txBody>
          <a:bodyPr wrap="square" rtlCol="0">
            <a:spAutoFit/>
          </a:bodyPr>
          <a:lstStyle/>
          <a:p>
            <a:r>
              <a:rPr lang="pl-PL" sz="2800" b="1" dirty="0"/>
              <a:t>Pilot 1: Odkrywanie złożonych problemów szkoły.</a:t>
            </a:r>
            <a:endParaRPr lang="en-GB" sz="2800" b="1" dirty="0"/>
          </a:p>
          <a:p>
            <a:r>
              <a:rPr lang="pl-PL" sz="2800" b="1" dirty="0"/>
              <a:t>
Pilot 2: Definiowanie złożonego problemu w szkole.</a:t>
            </a:r>
            <a:endParaRPr lang="en-GB" sz="2800" b="1" dirty="0"/>
          </a:p>
          <a:p>
            <a:r>
              <a:rPr lang="pl-PL" sz="2800" b="1" dirty="0"/>
              <a:t>
Pilot 3: Odkrywanie rozwiązań złożonych problemów w szkole</a:t>
            </a:r>
            <a:r>
              <a:rPr lang="en-US" sz="2800" dirty="0"/>
              <a:t>.</a:t>
            </a:r>
            <a:endParaRPr lang="en-GB" sz="2800" dirty="0"/>
          </a:p>
        </p:txBody>
      </p:sp>
      <p:pic>
        <p:nvPicPr>
          <p:cNvPr id="5" name="Picture 2" descr="To the Getting Heads Together ERASMUS+ Project Website">
            <a:extLst>
              <a:ext uri="{FF2B5EF4-FFF2-40B4-BE49-F238E27FC236}">
                <a16:creationId xmlns:a16="http://schemas.microsoft.com/office/drawing/2014/main" id="{613B1CEA-66A9-50F7-BEF0-5E7EA2D0BAF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165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lstStyle/>
          <a:p>
            <a:r>
              <a:rPr lang="en-US" dirty="0"/>
              <a:t>Pilot process</a:t>
            </a:r>
            <a:endParaRPr lang="en-GB" dirty="0"/>
          </a:p>
        </p:txBody>
      </p:sp>
      <p:sp>
        <p:nvSpPr>
          <p:cNvPr id="5" name="TextBox 4">
            <a:extLst>
              <a:ext uri="{FF2B5EF4-FFF2-40B4-BE49-F238E27FC236}">
                <a16:creationId xmlns:a16="http://schemas.microsoft.com/office/drawing/2014/main" id="{67EEAD2A-A4B4-6656-FF1C-D4DEF1810200}"/>
              </a:ext>
            </a:extLst>
          </p:cNvPr>
          <p:cNvSpPr txBox="1"/>
          <p:nvPr/>
        </p:nvSpPr>
        <p:spPr>
          <a:xfrm>
            <a:off x="556498" y="2359965"/>
            <a:ext cx="2916422" cy="2123658"/>
          </a:xfrm>
          <a:prstGeom prst="rect">
            <a:avLst/>
          </a:prstGeom>
          <a:noFill/>
          <a:ln w="25400">
            <a:solidFill>
              <a:schemeClr val="tx1"/>
            </a:solidFill>
          </a:ln>
        </p:spPr>
        <p:txBody>
          <a:bodyPr wrap="square" rtlCol="0">
            <a:spAutoFit/>
          </a:bodyPr>
          <a:lstStyle/>
          <a:p>
            <a:r>
              <a:rPr lang="en-US" sz="2400" b="1" dirty="0"/>
              <a:t>Preparation</a:t>
            </a:r>
          </a:p>
          <a:p>
            <a:endParaRPr lang="en-US" b="1" dirty="0"/>
          </a:p>
          <a:p>
            <a:r>
              <a:rPr lang="pl-PL" dirty="0"/>
              <a:t>Uczestnicy zapoznają się z kluczowymi pojęciami za pośrednictwem filmów Explainer. 
</a:t>
            </a:r>
            <a:endParaRPr lang="en-US" dirty="0"/>
          </a:p>
        </p:txBody>
      </p:sp>
      <p:sp>
        <p:nvSpPr>
          <p:cNvPr id="6" name="TextBox 5">
            <a:extLst>
              <a:ext uri="{FF2B5EF4-FFF2-40B4-BE49-F238E27FC236}">
                <a16:creationId xmlns:a16="http://schemas.microsoft.com/office/drawing/2014/main" id="{E2BF8D06-CAF3-7C3A-7DB6-A30B0B0353A7}"/>
              </a:ext>
            </a:extLst>
          </p:cNvPr>
          <p:cNvSpPr txBox="1"/>
          <p:nvPr/>
        </p:nvSpPr>
        <p:spPr>
          <a:xfrm>
            <a:off x="3844885" y="2378712"/>
            <a:ext cx="3807287" cy="1938992"/>
          </a:xfrm>
          <a:prstGeom prst="rect">
            <a:avLst/>
          </a:prstGeom>
          <a:solidFill>
            <a:srgbClr val="F6A700"/>
          </a:solidFill>
          <a:ln w="25400">
            <a:solidFill>
              <a:schemeClr val="tx1"/>
            </a:solidFill>
          </a:ln>
        </p:spPr>
        <p:txBody>
          <a:bodyPr wrap="square" rtlCol="0">
            <a:spAutoFit/>
          </a:bodyPr>
          <a:lstStyle/>
          <a:p>
            <a:r>
              <a:rPr lang="en-US" sz="2400" b="1" dirty="0" err="1"/>
              <a:t>Sesja</a:t>
            </a:r>
            <a:r>
              <a:rPr lang="en-US" sz="2400" b="1" dirty="0"/>
              <a:t> </a:t>
            </a:r>
            <a:r>
              <a:rPr lang="en-US" sz="2400" b="1" dirty="0" err="1"/>
              <a:t>rozwoju</a:t>
            </a:r>
            <a:r>
              <a:rPr lang="en-US" sz="2400" b="1" dirty="0"/>
              <a:t> </a:t>
            </a:r>
            <a:r>
              <a:rPr lang="en-US" sz="2400" b="1" dirty="0" err="1"/>
              <a:t>grupy</a:t>
            </a:r>
            <a:r>
              <a:rPr lang="en-US" sz="2400" b="1" dirty="0"/>
              <a:t> 1
</a:t>
            </a:r>
            <a:endParaRPr lang="en-US" b="1" dirty="0"/>
          </a:p>
          <a:p>
            <a:r>
              <a:rPr lang="pl-PL" dirty="0"/>
              <a:t>Uczestnicy zapoznali się ze złożonymi problemami poprzez studia przypadków.
</a:t>
            </a:r>
            <a:endParaRPr lang="en-GB" sz="1050" dirty="0"/>
          </a:p>
        </p:txBody>
      </p:sp>
      <p:sp>
        <p:nvSpPr>
          <p:cNvPr id="7" name="TextBox 6">
            <a:extLst>
              <a:ext uri="{FF2B5EF4-FFF2-40B4-BE49-F238E27FC236}">
                <a16:creationId xmlns:a16="http://schemas.microsoft.com/office/drawing/2014/main" id="{AA0FC68F-5CC6-1D57-E93C-5EF8216AD7FB}"/>
              </a:ext>
            </a:extLst>
          </p:cNvPr>
          <p:cNvSpPr txBox="1"/>
          <p:nvPr/>
        </p:nvSpPr>
        <p:spPr>
          <a:xfrm>
            <a:off x="1080399" y="4596525"/>
            <a:ext cx="2638162" cy="2123658"/>
          </a:xfrm>
          <a:prstGeom prst="rect">
            <a:avLst/>
          </a:prstGeom>
          <a:noFill/>
          <a:ln w="25400">
            <a:solidFill>
              <a:schemeClr val="tx1"/>
            </a:solidFill>
          </a:ln>
        </p:spPr>
        <p:txBody>
          <a:bodyPr wrap="square" rtlCol="0">
            <a:spAutoFit/>
          </a:bodyPr>
          <a:lstStyle/>
          <a:p>
            <a:r>
              <a:rPr lang="en-US" sz="2400" b="1" dirty="0" err="1"/>
              <a:t>Eksperyment</a:t>
            </a:r>
            <a:endParaRPr lang="en-US" sz="2400" b="1" dirty="0"/>
          </a:p>
          <a:p>
            <a:endParaRPr lang="en-US" b="1" dirty="0"/>
          </a:p>
          <a:p>
            <a:r>
              <a:rPr lang="pl-PL" dirty="0"/>
              <a:t>Uczestnicy wsparli ukończenie eksperymentu w swojej szkole.
</a:t>
            </a:r>
            <a:endParaRPr lang="en-GB" sz="800" dirty="0"/>
          </a:p>
        </p:txBody>
      </p:sp>
      <p:sp>
        <p:nvSpPr>
          <p:cNvPr id="8" name="TextBox 7">
            <a:extLst>
              <a:ext uri="{FF2B5EF4-FFF2-40B4-BE49-F238E27FC236}">
                <a16:creationId xmlns:a16="http://schemas.microsoft.com/office/drawing/2014/main" id="{00C99CDD-573E-BFA4-B14A-958D3B5CFF10}"/>
              </a:ext>
            </a:extLst>
          </p:cNvPr>
          <p:cNvSpPr txBox="1"/>
          <p:nvPr/>
        </p:nvSpPr>
        <p:spPr>
          <a:xfrm>
            <a:off x="3997185" y="4596525"/>
            <a:ext cx="3807288" cy="1938992"/>
          </a:xfrm>
          <a:prstGeom prst="rect">
            <a:avLst/>
          </a:prstGeom>
          <a:noFill/>
          <a:ln w="25400">
            <a:solidFill>
              <a:schemeClr val="tx1"/>
            </a:solidFill>
          </a:ln>
        </p:spPr>
        <p:txBody>
          <a:bodyPr wrap="square" rtlCol="0">
            <a:spAutoFit/>
          </a:bodyPr>
          <a:lstStyle/>
          <a:p>
            <a:r>
              <a:rPr lang="en-US" sz="2400" b="1" dirty="0" err="1"/>
              <a:t>Sesja</a:t>
            </a:r>
            <a:r>
              <a:rPr lang="en-US" sz="2400" b="1" dirty="0"/>
              <a:t> </a:t>
            </a:r>
            <a:r>
              <a:rPr lang="en-US" sz="2400" b="1" dirty="0" err="1"/>
              <a:t>Rozwoju</a:t>
            </a:r>
            <a:r>
              <a:rPr lang="en-US" sz="2400" b="1" dirty="0"/>
              <a:t> </a:t>
            </a:r>
            <a:r>
              <a:rPr lang="en-US" sz="2400" b="1" dirty="0" err="1"/>
              <a:t>Grupy</a:t>
            </a:r>
            <a:r>
              <a:rPr lang="en-US" sz="2400" b="1" dirty="0"/>
              <a:t> 2
</a:t>
            </a:r>
            <a:endParaRPr lang="en-US" b="1" dirty="0"/>
          </a:p>
          <a:p>
            <a:r>
              <a:rPr lang="pl-PL" dirty="0"/>
              <a:t>Uczestnicy zastanawiają się nad wynikami swoich badań i konsolidują wiedzę.
</a:t>
            </a:r>
            <a:endParaRPr lang="en-GB" dirty="0"/>
          </a:p>
        </p:txBody>
      </p:sp>
      <p:sp>
        <p:nvSpPr>
          <p:cNvPr id="9" name="TextBox 8">
            <a:extLst>
              <a:ext uri="{FF2B5EF4-FFF2-40B4-BE49-F238E27FC236}">
                <a16:creationId xmlns:a16="http://schemas.microsoft.com/office/drawing/2014/main" id="{8C6B55F6-5058-3A7C-988F-748F7F7CF8E9}"/>
              </a:ext>
            </a:extLst>
          </p:cNvPr>
          <p:cNvSpPr txBox="1"/>
          <p:nvPr/>
        </p:nvSpPr>
        <p:spPr>
          <a:xfrm>
            <a:off x="8083097" y="4596525"/>
            <a:ext cx="2416947" cy="2123658"/>
          </a:xfrm>
          <a:prstGeom prst="rect">
            <a:avLst/>
          </a:prstGeom>
          <a:noFill/>
          <a:ln w="25400">
            <a:solidFill>
              <a:schemeClr val="tx1"/>
            </a:solidFill>
          </a:ln>
        </p:spPr>
        <p:txBody>
          <a:bodyPr wrap="square" rtlCol="0">
            <a:spAutoFit/>
          </a:bodyPr>
          <a:lstStyle/>
          <a:p>
            <a:r>
              <a:rPr lang="en-US" sz="2400" b="1" dirty="0" err="1"/>
              <a:t>Ocena</a:t>
            </a:r>
            <a:endParaRPr lang="en-US" sz="2400" b="1" dirty="0"/>
          </a:p>
          <a:p>
            <a:endParaRPr lang="en-US" b="1" dirty="0"/>
          </a:p>
          <a:p>
            <a:r>
              <a:rPr lang="pl-PL" dirty="0"/>
              <a:t>Uczestnicy przekazują informacje zwrotne na temat programu.
</a:t>
            </a:r>
            <a:endParaRPr lang="en-GB" sz="2400" dirty="0"/>
          </a:p>
        </p:txBody>
      </p:sp>
      <p:sp>
        <p:nvSpPr>
          <p:cNvPr id="10" name="Oval 9">
            <a:extLst>
              <a:ext uri="{FF2B5EF4-FFF2-40B4-BE49-F238E27FC236}">
                <a16:creationId xmlns:a16="http://schemas.microsoft.com/office/drawing/2014/main" id="{5F5563CE-C402-8B63-09A7-44B1A1175DBD}"/>
              </a:ext>
            </a:extLst>
          </p:cNvPr>
          <p:cNvSpPr/>
          <p:nvPr/>
        </p:nvSpPr>
        <p:spPr>
          <a:xfrm>
            <a:off x="2458440" y="2188641"/>
            <a:ext cx="479686" cy="4497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C64AB8D4-EF96-7CFD-A777-FD3C6ACD6DE9}"/>
              </a:ext>
            </a:extLst>
          </p:cNvPr>
          <p:cNvSpPr/>
          <p:nvPr/>
        </p:nvSpPr>
        <p:spPr>
          <a:xfrm>
            <a:off x="6520933" y="2188642"/>
            <a:ext cx="479686" cy="4497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AA1C06DF-870F-5760-569F-C0B3426FD822}"/>
              </a:ext>
            </a:extLst>
          </p:cNvPr>
          <p:cNvSpPr/>
          <p:nvPr/>
        </p:nvSpPr>
        <p:spPr>
          <a:xfrm>
            <a:off x="3508198" y="4397016"/>
            <a:ext cx="479686" cy="4497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F2EE8067-0980-6866-748C-732BEB6A13E5}"/>
              </a:ext>
            </a:extLst>
          </p:cNvPr>
          <p:cNvSpPr/>
          <p:nvPr/>
        </p:nvSpPr>
        <p:spPr>
          <a:xfrm>
            <a:off x="7509173" y="4399101"/>
            <a:ext cx="479686" cy="4497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0B2FDEED-E496-F34B-B124-7EC1E1A69209}"/>
              </a:ext>
            </a:extLst>
          </p:cNvPr>
          <p:cNvSpPr/>
          <p:nvPr/>
        </p:nvSpPr>
        <p:spPr>
          <a:xfrm>
            <a:off x="10260201" y="4433832"/>
            <a:ext cx="479686" cy="4497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EFD1CD4C-F28F-D973-9F10-8CDD772C23B8}"/>
              </a:ext>
            </a:extLst>
          </p:cNvPr>
          <p:cNvSpPr txBox="1"/>
          <p:nvPr/>
        </p:nvSpPr>
        <p:spPr>
          <a:xfrm>
            <a:off x="2547326" y="2239111"/>
            <a:ext cx="361766" cy="369332"/>
          </a:xfrm>
          <a:prstGeom prst="rect">
            <a:avLst/>
          </a:prstGeom>
          <a:noFill/>
        </p:spPr>
        <p:txBody>
          <a:bodyPr wrap="square" rtlCol="0">
            <a:spAutoFit/>
          </a:bodyPr>
          <a:lstStyle/>
          <a:p>
            <a:r>
              <a:rPr lang="en-US" b="1" dirty="0"/>
              <a:t>1</a:t>
            </a:r>
            <a:endParaRPr lang="en-GB" b="1" dirty="0"/>
          </a:p>
        </p:txBody>
      </p:sp>
      <p:sp>
        <p:nvSpPr>
          <p:cNvPr id="16" name="TextBox 15">
            <a:extLst>
              <a:ext uri="{FF2B5EF4-FFF2-40B4-BE49-F238E27FC236}">
                <a16:creationId xmlns:a16="http://schemas.microsoft.com/office/drawing/2014/main" id="{C84F4DDC-7C22-9444-A8FC-B78BA7D923FE}"/>
              </a:ext>
            </a:extLst>
          </p:cNvPr>
          <p:cNvSpPr txBox="1"/>
          <p:nvPr/>
        </p:nvSpPr>
        <p:spPr>
          <a:xfrm>
            <a:off x="6577728" y="2327634"/>
            <a:ext cx="361766" cy="369332"/>
          </a:xfrm>
          <a:prstGeom prst="rect">
            <a:avLst/>
          </a:prstGeom>
          <a:noFill/>
        </p:spPr>
        <p:txBody>
          <a:bodyPr wrap="square" rtlCol="0">
            <a:spAutoFit/>
          </a:bodyPr>
          <a:lstStyle/>
          <a:p>
            <a:r>
              <a:rPr lang="en-US" b="1" dirty="0"/>
              <a:t>2</a:t>
            </a:r>
            <a:endParaRPr lang="en-GB" b="1" dirty="0"/>
          </a:p>
        </p:txBody>
      </p:sp>
      <p:sp>
        <p:nvSpPr>
          <p:cNvPr id="17" name="TextBox 16">
            <a:extLst>
              <a:ext uri="{FF2B5EF4-FFF2-40B4-BE49-F238E27FC236}">
                <a16:creationId xmlns:a16="http://schemas.microsoft.com/office/drawing/2014/main" id="{7DC27C53-0A80-F6B3-6149-E7917D9B0B34}"/>
              </a:ext>
            </a:extLst>
          </p:cNvPr>
          <p:cNvSpPr txBox="1"/>
          <p:nvPr/>
        </p:nvSpPr>
        <p:spPr>
          <a:xfrm>
            <a:off x="3567158" y="4439287"/>
            <a:ext cx="361766" cy="369332"/>
          </a:xfrm>
          <a:prstGeom prst="rect">
            <a:avLst/>
          </a:prstGeom>
          <a:noFill/>
        </p:spPr>
        <p:txBody>
          <a:bodyPr wrap="square" rtlCol="0">
            <a:spAutoFit/>
          </a:bodyPr>
          <a:lstStyle/>
          <a:p>
            <a:r>
              <a:rPr lang="en-US" b="1" dirty="0"/>
              <a:t>3</a:t>
            </a:r>
            <a:endParaRPr lang="en-GB" b="1" dirty="0"/>
          </a:p>
        </p:txBody>
      </p:sp>
      <p:sp>
        <p:nvSpPr>
          <p:cNvPr id="18" name="TextBox 17">
            <a:extLst>
              <a:ext uri="{FF2B5EF4-FFF2-40B4-BE49-F238E27FC236}">
                <a16:creationId xmlns:a16="http://schemas.microsoft.com/office/drawing/2014/main" id="{AD94EED5-5156-8810-5B70-89F0C2203BF7}"/>
              </a:ext>
            </a:extLst>
          </p:cNvPr>
          <p:cNvSpPr txBox="1"/>
          <p:nvPr/>
        </p:nvSpPr>
        <p:spPr>
          <a:xfrm>
            <a:off x="7594110" y="4439287"/>
            <a:ext cx="361766" cy="369332"/>
          </a:xfrm>
          <a:prstGeom prst="rect">
            <a:avLst/>
          </a:prstGeom>
          <a:noFill/>
        </p:spPr>
        <p:txBody>
          <a:bodyPr wrap="square" rtlCol="0">
            <a:spAutoFit/>
          </a:bodyPr>
          <a:lstStyle/>
          <a:p>
            <a:r>
              <a:rPr lang="en-US" b="1" dirty="0"/>
              <a:t>4</a:t>
            </a:r>
            <a:endParaRPr lang="en-GB" b="1" dirty="0"/>
          </a:p>
        </p:txBody>
      </p:sp>
      <p:sp>
        <p:nvSpPr>
          <p:cNvPr id="19" name="TextBox 18">
            <a:extLst>
              <a:ext uri="{FF2B5EF4-FFF2-40B4-BE49-F238E27FC236}">
                <a16:creationId xmlns:a16="http://schemas.microsoft.com/office/drawing/2014/main" id="{65DF177B-25D3-A27F-3A3C-0F9DB42D4406}"/>
              </a:ext>
            </a:extLst>
          </p:cNvPr>
          <p:cNvSpPr txBox="1"/>
          <p:nvPr/>
        </p:nvSpPr>
        <p:spPr>
          <a:xfrm>
            <a:off x="10319161" y="4462189"/>
            <a:ext cx="361766" cy="369332"/>
          </a:xfrm>
          <a:prstGeom prst="rect">
            <a:avLst/>
          </a:prstGeom>
          <a:noFill/>
        </p:spPr>
        <p:txBody>
          <a:bodyPr wrap="square" rtlCol="0">
            <a:spAutoFit/>
          </a:bodyPr>
          <a:lstStyle/>
          <a:p>
            <a:r>
              <a:rPr lang="en-US" b="1" dirty="0"/>
              <a:t>5</a:t>
            </a:r>
            <a:endParaRPr lang="en-GB" b="1" dirty="0"/>
          </a:p>
        </p:txBody>
      </p:sp>
      <p:pic>
        <p:nvPicPr>
          <p:cNvPr id="20" name="Picture 2" descr="To the Getting Heads Together ERASMUS+ Project Website">
            <a:extLst>
              <a:ext uri="{FF2B5EF4-FFF2-40B4-BE49-F238E27FC236}">
                <a16:creationId xmlns:a16="http://schemas.microsoft.com/office/drawing/2014/main" id="{DEBBC951-3047-5727-A564-C26FF519DCC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404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00E2-C9EF-D4D3-9497-D78C79E29C61}"/>
              </a:ext>
            </a:extLst>
          </p:cNvPr>
          <p:cNvSpPr>
            <a:spLocks noGrp="1"/>
          </p:cNvSpPr>
          <p:nvPr>
            <p:ph type="title"/>
          </p:nvPr>
        </p:nvSpPr>
        <p:spPr>
          <a:xfrm>
            <a:off x="1115568" y="578620"/>
            <a:ext cx="10168128" cy="1179576"/>
          </a:xfrm>
        </p:spPr>
        <p:txBody>
          <a:bodyPr>
            <a:normAutofit fontScale="90000"/>
          </a:bodyPr>
          <a:lstStyle/>
          <a:p>
            <a:r>
              <a:rPr lang="en-US" dirty="0" err="1"/>
              <a:t>Terminologia</a:t>
            </a:r>
            <a:r>
              <a:rPr lang="en-US" dirty="0"/>
              <a:t> </a:t>
            </a:r>
            <a:r>
              <a:rPr lang="en-US" dirty="0" err="1"/>
              <a:t>programowa</a:t>
            </a:r>
            <a:r>
              <a:rPr lang="en-US" dirty="0"/>
              <a:t>
</a:t>
            </a:r>
            <a:endParaRPr lang="en-GB" dirty="0"/>
          </a:p>
        </p:txBody>
      </p:sp>
      <p:sp>
        <p:nvSpPr>
          <p:cNvPr id="4" name="TextBox 3">
            <a:extLst>
              <a:ext uri="{FF2B5EF4-FFF2-40B4-BE49-F238E27FC236}">
                <a16:creationId xmlns:a16="http://schemas.microsoft.com/office/drawing/2014/main" id="{8CD41976-A71A-2BBE-26B8-2CD22501B974}"/>
              </a:ext>
            </a:extLst>
          </p:cNvPr>
          <p:cNvSpPr txBox="1"/>
          <p:nvPr/>
        </p:nvSpPr>
        <p:spPr>
          <a:xfrm>
            <a:off x="591070" y="1617346"/>
            <a:ext cx="11217124" cy="4647426"/>
          </a:xfrm>
          <a:prstGeom prst="rect">
            <a:avLst/>
          </a:prstGeom>
          <a:noFill/>
        </p:spPr>
        <p:txBody>
          <a:bodyPr wrap="square" rtlCol="0">
            <a:spAutoFit/>
          </a:bodyPr>
          <a:lstStyle/>
          <a:p>
            <a:r>
              <a:rPr lang="en-US" sz="2400" b="1" dirty="0" err="1"/>
              <a:t>Wyjaśnienia</a:t>
            </a:r>
            <a:r>
              <a:rPr lang="en-US" sz="2400" b="1" dirty="0"/>
              <a:t>:</a:t>
            </a:r>
            <a:r>
              <a:rPr lang="en-US" sz="2400" dirty="0"/>
              <a:t> </a:t>
            </a:r>
            <a:r>
              <a:rPr lang="pl-PL" sz="2400" dirty="0"/>
              <a:t>Filmy wideo obejmujące kluczowe pojęcia teoretyczne.
</a:t>
            </a:r>
            <a:endParaRPr lang="en-US" sz="2400" dirty="0"/>
          </a:p>
          <a:p>
            <a:r>
              <a:rPr lang="en-US" sz="2400" b="1" dirty="0" err="1"/>
              <a:t>Sesja</a:t>
            </a:r>
            <a:r>
              <a:rPr lang="en-US" sz="2400" b="1" dirty="0"/>
              <a:t> </a:t>
            </a:r>
            <a:r>
              <a:rPr lang="en-US" sz="2400" b="1" dirty="0" err="1"/>
              <a:t>Rozwoju</a:t>
            </a:r>
            <a:r>
              <a:rPr lang="en-US" sz="2400" b="1" dirty="0"/>
              <a:t> </a:t>
            </a:r>
            <a:r>
              <a:rPr lang="en-US" sz="2400" b="1" dirty="0" err="1"/>
              <a:t>Grupy</a:t>
            </a:r>
            <a:r>
              <a:rPr lang="en-US" sz="2400" b="1" dirty="0"/>
              <a:t> (GDS): </a:t>
            </a:r>
            <a:r>
              <a:rPr lang="pl-PL" sz="2400" dirty="0"/>
              <a:t> Sesje z udziałem wszystkich uczestników programu.
</a:t>
            </a:r>
            <a:endParaRPr lang="en-US" sz="2400" dirty="0"/>
          </a:p>
          <a:p>
            <a:endParaRPr lang="en-US" sz="2400" dirty="0"/>
          </a:p>
          <a:p>
            <a:r>
              <a:rPr lang="en-US" sz="2400" b="1" dirty="0" err="1"/>
              <a:t>Eksperyment</a:t>
            </a:r>
            <a:r>
              <a:rPr lang="en-US" sz="2400" b="1" dirty="0"/>
              <a:t>: </a:t>
            </a:r>
            <a:r>
              <a:rPr lang="pl-PL" sz="2400" dirty="0"/>
              <a:t>Zadania, które wykonujesz, aby przetestować hipotezę o swojej szkole.
</a:t>
            </a:r>
            <a:endParaRPr lang="en-US" sz="2400" dirty="0"/>
          </a:p>
          <a:p>
            <a:r>
              <a:rPr lang="en-US" sz="2400" b="1" dirty="0" err="1"/>
              <a:t>Indywidualna</a:t>
            </a:r>
            <a:r>
              <a:rPr lang="en-US" sz="2400" b="1" dirty="0"/>
              <a:t> </a:t>
            </a:r>
            <a:r>
              <a:rPr lang="en-US" sz="2400" b="1" dirty="0" err="1"/>
              <a:t>Sesja</a:t>
            </a:r>
            <a:r>
              <a:rPr lang="en-US" sz="2400" b="1" dirty="0"/>
              <a:t> </a:t>
            </a:r>
            <a:r>
              <a:rPr lang="en-US" sz="2400" b="1" dirty="0" err="1"/>
              <a:t>Rozwojowa</a:t>
            </a:r>
            <a:r>
              <a:rPr lang="en-US" sz="2400" b="1" dirty="0"/>
              <a:t> (IDS): </a:t>
            </a:r>
            <a:r>
              <a:rPr lang="pl-PL" sz="2400" dirty="0"/>
              <a:t>Indywidualne wsparcie w planowaniu i refleksji nad Eksperymentem.</a:t>
            </a:r>
            <a:r>
              <a:rPr lang="pl-PL" sz="2800" dirty="0"/>
              <a:t>
</a:t>
            </a:r>
            <a:endParaRPr lang="en-GB" sz="2800" dirty="0"/>
          </a:p>
        </p:txBody>
      </p:sp>
      <p:pic>
        <p:nvPicPr>
          <p:cNvPr id="5" name="Picture 2" descr="To the Getting Heads Together ERASMUS+ Project Website">
            <a:extLst>
              <a:ext uri="{FF2B5EF4-FFF2-40B4-BE49-F238E27FC236}">
                <a16:creationId xmlns:a16="http://schemas.microsoft.com/office/drawing/2014/main" id="{4A6FFB20-F020-9FD6-4298-67888BAA421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737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p:txBody>
          <a:bodyPr>
            <a:normAutofit/>
          </a:bodyPr>
          <a:lstStyle/>
          <a:p>
            <a:r>
              <a:rPr lang="pl-PL" sz="3600" dirty="0">
                <a:latin typeface="Calibri" panose="020F0502020204030204" pitchFamily="34" charset="0"/>
                <a:ea typeface="Source Sans Pro SemiBold" panose="020B0603030403020204" pitchFamily="34" charset="0"/>
                <a:cs typeface="Times New Roman" panose="02020603050405020304" pitchFamily="18" charset="0"/>
              </a:rPr>
              <a:t>Co rozumiemy przez przywództwo w szkole?
</a:t>
            </a:r>
            <a:endParaRPr lang="en-GB" sz="3600" dirty="0">
              <a:latin typeface="Source Sans Pro SemiBold" panose="020B0603030403020204" pitchFamily="34" charset="0"/>
              <a:ea typeface="Source Sans Pro SemiBold" panose="020B0603030403020204" pitchFamily="34" charset="0"/>
            </a:endParaRPr>
          </a:p>
        </p:txBody>
      </p:sp>
      <p:sp>
        <p:nvSpPr>
          <p:cNvPr id="3" name="Content Placeholder 2">
            <a:extLst>
              <a:ext uri="{FF2B5EF4-FFF2-40B4-BE49-F238E27FC236}">
                <a16:creationId xmlns:a16="http://schemas.microsoft.com/office/drawing/2014/main" id="{5F506881-2B63-43BD-AD29-AB56DF5D2B5C}"/>
              </a:ext>
            </a:extLst>
          </p:cNvPr>
          <p:cNvSpPr>
            <a:spLocks noGrp="1"/>
          </p:cNvSpPr>
          <p:nvPr>
            <p:ph idx="1"/>
          </p:nvPr>
        </p:nvSpPr>
        <p:spPr>
          <a:xfrm>
            <a:off x="555845" y="2189018"/>
            <a:ext cx="10217450" cy="3983182"/>
          </a:xfrm>
        </p:spPr>
        <p:txBody>
          <a:bodyPr>
            <a:noAutofit/>
          </a:bodyPr>
          <a:lstStyle/>
          <a:p>
            <a:pPr marL="0" indent="0">
              <a:lnSpc>
                <a:spcPct val="107000"/>
              </a:lnSpc>
              <a:spcAft>
                <a:spcPts val="800"/>
              </a:spcAft>
              <a:buNone/>
            </a:pPr>
            <a:r>
              <a:rPr lang="en-GB" sz="2000" dirty="0">
                <a:effectLst/>
                <a:latin typeface="Calibri" panose="020F0502020204030204" pitchFamily="34" charset="0"/>
                <a:ea typeface="Calibri" panose="020F0502020204030204" pitchFamily="34" charset="0"/>
                <a:cs typeface="Calibri" panose="020F0502020204030204" pitchFamily="34" charset="0"/>
              </a:rPr>
              <a:t>For the purpose of this programme, </a:t>
            </a:r>
            <a:r>
              <a:rPr lang="en-GB" sz="2000"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school leadership is defined as </a:t>
            </a:r>
            <a:r>
              <a:rPr lang="en-GB" sz="2000" i="1"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the process of influencing teams, individuals and organisations</a:t>
            </a:r>
            <a:r>
              <a:rPr lang="en-GB" sz="2000" dirty="0">
                <a:effectLst/>
                <a:latin typeface="Calibri" panose="020F0502020204030204" pitchFamily="34" charset="0"/>
                <a:ea typeface="Calibri" panose="020F0502020204030204" pitchFamily="34" charset="0"/>
                <a:cs typeface="Calibri" panose="020F0502020204030204" pitchFamily="34" charset="0"/>
              </a:rPr>
              <a:t> through discharging leaders’ responsibilities, which include:</a:t>
            </a: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Establishing a positive school culture and supportive environment;</a:t>
            </a: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Organising and teaching the curriculum;</a:t>
            </a: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Adopting effective approaches to professional learning and development;</a:t>
            </a: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Attending to student behaviour and the relationships within the wider community; and</a:t>
            </a:r>
          </a:p>
          <a:p>
            <a:pPr marL="342900" lvl="0" indent="-342900">
              <a:lnSpc>
                <a:spcPct val="107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Managing an efficient and effective organisation.</a:t>
            </a:r>
          </a:p>
        </p:txBody>
      </p:sp>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487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p:txBody>
          <a:bodyPr>
            <a:normAutofit fontScale="90000"/>
          </a:bodyPr>
          <a:lstStyle/>
          <a:p>
            <a:pPr>
              <a:lnSpc>
                <a:spcPct val="107000"/>
              </a:lnSpc>
              <a:spcAft>
                <a:spcPts val="800"/>
              </a:spcAft>
            </a:pPr>
            <a:r>
              <a:rPr lang="en-GB" sz="3600" dirty="0" err="1">
                <a:latin typeface="Calibri" panose="020F0502020204030204" pitchFamily="34" charset="0"/>
                <a:ea typeface="Calibri" panose="020F0502020204030204" pitchFamily="34" charset="0"/>
                <a:cs typeface="Times New Roman" panose="02020603050405020304" pitchFamily="18" charset="0"/>
              </a:rPr>
              <a:t>Konstrukcje</a:t>
            </a:r>
            <a:r>
              <a:rPr lang="en-GB" sz="3600" dirty="0">
                <a:latin typeface="Calibri" panose="020F0502020204030204" pitchFamily="34" charset="0"/>
                <a:ea typeface="Calibri" panose="020F0502020204030204" pitchFamily="34" charset="0"/>
                <a:cs typeface="Times New Roman" panose="02020603050405020304" pitchFamily="18" charset="0"/>
              </a:rPr>
              <a:t> </a:t>
            </a:r>
            <a:r>
              <a:rPr lang="en-GB" sz="3600" dirty="0" err="1">
                <a:latin typeface="Calibri" panose="020F0502020204030204" pitchFamily="34" charset="0"/>
                <a:ea typeface="Calibri" panose="020F0502020204030204" pitchFamily="34" charset="0"/>
                <a:cs typeface="Times New Roman" panose="02020603050405020304" pitchFamily="18" charset="0"/>
              </a:rPr>
              <a:t>teoretyczne</a:t>
            </a:r>
            <a:r>
              <a:rPr lang="en-GB" sz="3600" dirty="0">
                <a:latin typeface="Calibri" panose="020F0502020204030204" pitchFamily="34" charset="0"/>
                <a:ea typeface="Calibri" panose="020F0502020204030204" pitchFamily="34" charset="0"/>
                <a:cs typeface="Times New Roman" panose="02020603050405020304" pitchFamily="18" charset="0"/>
              </a:rPr>
              <a:t>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F506881-2B63-43BD-AD29-AB56DF5D2B5C}"/>
              </a:ext>
            </a:extLst>
          </p:cNvPr>
          <p:cNvSpPr>
            <a:spLocks noGrp="1"/>
          </p:cNvSpPr>
          <p:nvPr>
            <p:ph idx="1"/>
          </p:nvPr>
        </p:nvSpPr>
        <p:spPr>
          <a:xfrm>
            <a:off x="555845" y="2443942"/>
            <a:ext cx="11226424" cy="3728258"/>
          </a:xfrm>
        </p:spPr>
        <p:txBody>
          <a:bodyPr>
            <a:noAutofit/>
          </a:bodyPr>
          <a:lstStyle/>
          <a:p>
            <a:pPr marL="0" indent="0">
              <a:lnSpc>
                <a:spcPct val="107000"/>
              </a:lnSpc>
              <a:spcAft>
                <a:spcPts val="800"/>
              </a:spcAft>
              <a:buNone/>
            </a:pPr>
            <a:r>
              <a:rPr lang="pl-PL" dirty="0">
                <a:latin typeface="Calibri" panose="020F0502020204030204" pitchFamily="34" charset="0"/>
                <a:ea typeface="Calibri" panose="020F0502020204030204" pitchFamily="34" charset="0"/>
                <a:cs typeface="Times New Roman" panose="02020603050405020304" pitchFamily="18" charset="0"/>
              </a:rPr>
              <a:t>Model teoretyczny wspierający program obejmuje zasadniczo następujące elementy: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id="{D739D1E7-A936-B1AE-31F2-805CEFA838F5}"/>
              </a:ext>
            </a:extLst>
          </p:cNvPr>
          <p:cNvGrpSpPr/>
          <p:nvPr/>
        </p:nvGrpSpPr>
        <p:grpSpPr>
          <a:xfrm>
            <a:off x="3031624" y="3772592"/>
            <a:ext cx="5655028" cy="2399608"/>
            <a:chOff x="2731821" y="3229840"/>
            <a:chExt cx="5655028" cy="2399608"/>
          </a:xfrm>
        </p:grpSpPr>
        <p:sp>
          <p:nvSpPr>
            <p:cNvPr id="10" name="Oval 9">
              <a:extLst>
                <a:ext uri="{FF2B5EF4-FFF2-40B4-BE49-F238E27FC236}">
                  <a16:creationId xmlns:a16="http://schemas.microsoft.com/office/drawing/2014/main" id="{5801310C-F0F8-4EDE-99DE-70999F5B31BA}"/>
                </a:ext>
              </a:extLst>
            </p:cNvPr>
            <p:cNvSpPr/>
            <p:nvPr/>
          </p:nvSpPr>
          <p:spPr>
            <a:xfrm>
              <a:off x="5976158" y="3229840"/>
              <a:ext cx="2410691" cy="239960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04FE1A70-229D-4EC9-8594-A86BE135C995}"/>
                </a:ext>
              </a:extLst>
            </p:cNvPr>
            <p:cNvSpPr/>
            <p:nvPr/>
          </p:nvSpPr>
          <p:spPr>
            <a:xfrm>
              <a:off x="2731821" y="3229840"/>
              <a:ext cx="2410691" cy="239960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Graphic 5" descr="Lost with solid fill">
              <a:extLst>
                <a:ext uri="{FF2B5EF4-FFF2-40B4-BE49-F238E27FC236}">
                  <a16:creationId xmlns:a16="http://schemas.microsoft.com/office/drawing/2014/main" id="{889A91CF-C99C-4C36-8A6F-68C0735095B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86223" y="3525982"/>
              <a:ext cx="1501885" cy="1501885"/>
            </a:xfrm>
            <a:prstGeom prst="rect">
              <a:avLst/>
            </a:prstGeom>
          </p:spPr>
        </p:pic>
        <p:pic>
          <p:nvPicPr>
            <p:cNvPr id="8" name="Graphic 7" descr="Brainstorm with solid fill">
              <a:extLst>
                <a:ext uri="{FF2B5EF4-FFF2-40B4-BE49-F238E27FC236}">
                  <a16:creationId xmlns:a16="http://schemas.microsoft.com/office/drawing/2014/main" id="{E340B3E4-CB46-4847-B68B-1F175BA8145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58989" y="3471282"/>
              <a:ext cx="1611284" cy="1611284"/>
            </a:xfrm>
            <a:prstGeom prst="rect">
              <a:avLst/>
            </a:prstGeom>
          </p:spPr>
        </p:pic>
        <p:sp>
          <p:nvSpPr>
            <p:cNvPr id="11" name="TextBox 10">
              <a:extLst>
                <a:ext uri="{FF2B5EF4-FFF2-40B4-BE49-F238E27FC236}">
                  <a16:creationId xmlns:a16="http://schemas.microsoft.com/office/drawing/2014/main" id="{129A9D64-FD9F-445B-8174-0CC33CC613E8}"/>
                </a:ext>
              </a:extLst>
            </p:cNvPr>
            <p:cNvSpPr txBox="1"/>
            <p:nvPr/>
          </p:nvSpPr>
          <p:spPr>
            <a:xfrm>
              <a:off x="2950721" y="4907350"/>
              <a:ext cx="1972887" cy="584775"/>
            </a:xfrm>
            <a:prstGeom prst="rect">
              <a:avLst/>
            </a:prstGeom>
            <a:noFill/>
          </p:spPr>
          <p:txBody>
            <a:bodyPr wrap="square" rtlCol="0">
              <a:spAutoFit/>
            </a:bodyPr>
            <a:lstStyle/>
            <a:p>
              <a:pPr algn="ctr"/>
              <a:r>
                <a:rPr lang="en-GB" sz="1600" b="1" dirty="0">
                  <a:solidFill>
                    <a:schemeClr val="bg1"/>
                  </a:solidFill>
                </a:rPr>
                <a:t>Teoria </a:t>
              </a:r>
              <a:r>
                <a:rPr lang="en-GB" sz="1600" b="1" dirty="0" err="1">
                  <a:solidFill>
                    <a:schemeClr val="bg1"/>
                  </a:solidFill>
                </a:rPr>
                <a:t>złożoności</a:t>
              </a:r>
              <a:r>
                <a:rPr lang="en-GB" sz="1600" b="1" dirty="0">
                  <a:solidFill>
                    <a:schemeClr val="bg1"/>
                  </a:solidFill>
                </a:rPr>
                <a:t> 
</a:t>
              </a:r>
            </a:p>
          </p:txBody>
        </p:sp>
        <p:sp>
          <p:nvSpPr>
            <p:cNvPr id="12" name="TextBox 11">
              <a:extLst>
                <a:ext uri="{FF2B5EF4-FFF2-40B4-BE49-F238E27FC236}">
                  <a16:creationId xmlns:a16="http://schemas.microsoft.com/office/drawing/2014/main" id="{8723B5D8-C418-4ABA-BEF2-79CC0420749F}"/>
                </a:ext>
              </a:extLst>
            </p:cNvPr>
            <p:cNvSpPr txBox="1"/>
            <p:nvPr/>
          </p:nvSpPr>
          <p:spPr>
            <a:xfrm>
              <a:off x="6202229" y="4904078"/>
              <a:ext cx="1972887" cy="584775"/>
            </a:xfrm>
            <a:prstGeom prst="rect">
              <a:avLst/>
            </a:prstGeom>
            <a:noFill/>
          </p:spPr>
          <p:txBody>
            <a:bodyPr wrap="square" rtlCol="0">
              <a:spAutoFit/>
            </a:bodyPr>
            <a:lstStyle/>
            <a:p>
              <a:pPr algn="ctr"/>
              <a:r>
                <a:rPr lang="en-GB" sz="1600" b="1" dirty="0" err="1">
                  <a:solidFill>
                    <a:schemeClr val="bg1"/>
                  </a:solidFill>
                </a:rPr>
                <a:t>Rozwój</a:t>
              </a:r>
              <a:r>
                <a:rPr lang="en-GB" sz="1600" b="1" dirty="0">
                  <a:solidFill>
                    <a:schemeClr val="bg1"/>
                  </a:solidFill>
                </a:rPr>
                <a:t> </a:t>
              </a:r>
              <a:r>
                <a:rPr lang="en-GB" sz="1600" b="1" dirty="0" err="1">
                  <a:solidFill>
                    <a:schemeClr val="bg1"/>
                  </a:solidFill>
                </a:rPr>
                <a:t>dorosłych</a:t>
              </a:r>
              <a:r>
                <a:rPr lang="en-GB" sz="1600" b="1" dirty="0">
                  <a:solidFill>
                    <a:schemeClr val="bg1"/>
                  </a:solidFill>
                </a:rPr>
                <a:t> 
</a:t>
              </a:r>
            </a:p>
          </p:txBody>
        </p:sp>
      </p:grpSp>
    </p:spTree>
    <p:extLst>
      <p:ext uri="{BB962C8B-B14F-4D97-AF65-F5344CB8AC3E}">
        <p14:creationId xmlns:p14="http://schemas.microsoft.com/office/powerpoint/2010/main" val="2467812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52E9-D433-48DE-B340-0E8851924116}"/>
              </a:ext>
            </a:extLst>
          </p:cNvPr>
          <p:cNvSpPr>
            <a:spLocks noGrp="1"/>
          </p:cNvSpPr>
          <p:nvPr>
            <p:ph type="title"/>
          </p:nvPr>
        </p:nvSpPr>
        <p:spPr/>
        <p:txBody>
          <a:bodyPr>
            <a:normAutofit fontScale="90000"/>
          </a:bodyPr>
          <a:lstStyle/>
          <a:p>
            <a:pPr>
              <a:lnSpc>
                <a:spcPct val="107000"/>
              </a:lnSpc>
              <a:spcAft>
                <a:spcPts val="800"/>
              </a:spcAft>
            </a:pPr>
            <a:r>
              <a:rPr lang="pl-PL" sz="3600" dirty="0">
                <a:latin typeface="Calibri" panose="020F0502020204030204" pitchFamily="34" charset="0"/>
                <a:ea typeface="Calibri" panose="020F0502020204030204" pitchFamily="34" charset="0"/>
                <a:cs typeface="Times New Roman" panose="02020603050405020304" pitchFamily="18" charset="0"/>
              </a:rPr>
              <a:t>Co pamiętasz z tych pojęć?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F506881-2B63-43BD-AD29-AB56DF5D2B5C}"/>
              </a:ext>
            </a:extLst>
          </p:cNvPr>
          <p:cNvSpPr>
            <a:spLocks noGrp="1"/>
          </p:cNvSpPr>
          <p:nvPr>
            <p:ph idx="1"/>
          </p:nvPr>
        </p:nvSpPr>
        <p:spPr>
          <a:xfrm>
            <a:off x="2493816" y="2477962"/>
            <a:ext cx="8224059" cy="1490749"/>
          </a:xfrm>
        </p:spPr>
        <p:txBody>
          <a:bodyPr>
            <a:noAutofit/>
          </a:bodyPr>
          <a:lstStyle/>
          <a:p>
            <a:pPr>
              <a:lnSpc>
                <a:spcPct val="107000"/>
              </a:lnSpc>
              <a:spcAft>
                <a:spcPts val="800"/>
              </a:spcAft>
            </a:pPr>
            <a:r>
              <a:rPr lang="pl-PL" dirty="0">
                <a:latin typeface="Calibri" panose="020F0502020204030204" pitchFamily="34" charset="0"/>
                <a:ea typeface="Calibri" panose="020F0502020204030204" pitchFamily="34" charset="0"/>
                <a:cs typeface="Times New Roman" panose="02020603050405020304" pitchFamily="18" charset="0"/>
              </a:rPr>
              <a:t>Co sprawia, że szkoły są złożone?
Dlaczego problemy w szkołach są trudne do rozwiązania?</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dirty="0">
                <a:latin typeface="Calibri" panose="020F0502020204030204" pitchFamily="34" charset="0"/>
                <a:ea typeface="Calibri" panose="020F0502020204030204" pitchFamily="34" charset="0"/>
                <a:cs typeface="Times New Roman" panose="02020603050405020304" pitchFamily="18" charset="0"/>
              </a:rPr>
              <a:t>Dlaczego dorośli inaczej reagują na złożone i niepewne środowiska?</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To the Getting Heads Together ERASMUS+ Project Website">
            <a:extLst>
              <a:ext uri="{FF2B5EF4-FFF2-40B4-BE49-F238E27FC236}">
                <a16:creationId xmlns:a16="http://schemas.microsoft.com/office/drawing/2014/main" id="{10FA89E8-3CB0-4D55-8F32-53333E767B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773295" y="6172200"/>
            <a:ext cx="1241614" cy="55562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A3E1E61D-FB08-412F-8079-E59B911E59D8}"/>
              </a:ext>
            </a:extLst>
          </p:cNvPr>
          <p:cNvPicPr>
            <a:picLocks noChangeAspect="1"/>
          </p:cNvPicPr>
          <p:nvPr/>
        </p:nvPicPr>
        <p:blipFill>
          <a:blip r:embed="rId4"/>
          <a:stretch>
            <a:fillRect/>
          </a:stretch>
        </p:blipFill>
        <p:spPr>
          <a:xfrm>
            <a:off x="543037" y="2274060"/>
            <a:ext cx="1751338" cy="1738137"/>
          </a:xfrm>
          <a:prstGeom prst="rect">
            <a:avLst/>
          </a:prstGeom>
        </p:spPr>
      </p:pic>
      <p:pic>
        <p:nvPicPr>
          <p:cNvPr id="7" name="Picture 6">
            <a:extLst>
              <a:ext uri="{FF2B5EF4-FFF2-40B4-BE49-F238E27FC236}">
                <a16:creationId xmlns:a16="http://schemas.microsoft.com/office/drawing/2014/main" id="{6A8F7084-D057-4880-A45D-B3B4FEBC227B}"/>
              </a:ext>
            </a:extLst>
          </p:cNvPr>
          <p:cNvPicPr>
            <a:picLocks noChangeAspect="1"/>
          </p:cNvPicPr>
          <p:nvPr/>
        </p:nvPicPr>
        <p:blipFill>
          <a:blip r:embed="rId5"/>
          <a:stretch>
            <a:fillRect/>
          </a:stretch>
        </p:blipFill>
        <p:spPr>
          <a:xfrm>
            <a:off x="536396" y="4380703"/>
            <a:ext cx="1764620" cy="1751319"/>
          </a:xfrm>
          <a:prstGeom prst="rect">
            <a:avLst/>
          </a:prstGeom>
        </p:spPr>
      </p:pic>
    </p:spTree>
    <p:extLst>
      <p:ext uri="{BB962C8B-B14F-4D97-AF65-F5344CB8AC3E}">
        <p14:creationId xmlns:p14="http://schemas.microsoft.com/office/powerpoint/2010/main" val="716275340"/>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3744</TotalTime>
  <Words>3372</Words>
  <Application>Microsoft Office PowerPoint</Application>
  <PresentationFormat>Widescreen</PresentationFormat>
  <Paragraphs>209</Paragraphs>
  <Slides>28</Slides>
  <Notes>27</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Avenir Next LT Pro</vt:lpstr>
      <vt:lpstr>Calibri</vt:lpstr>
      <vt:lpstr>Poppins</vt:lpstr>
      <vt:lpstr>Source Sans Pro</vt:lpstr>
      <vt:lpstr>Source Sans Pro Light</vt:lpstr>
      <vt:lpstr>Source Sans Pro SemiBold</vt:lpstr>
      <vt:lpstr>Symbol</vt:lpstr>
      <vt:lpstr>Wingdings</vt:lpstr>
      <vt:lpstr>AccentBoxVTI</vt:lpstr>
      <vt:lpstr>Group Development Session 1</vt:lpstr>
      <vt:lpstr>Getting Heads Together</vt:lpstr>
      <vt:lpstr>Programme objectives</vt:lpstr>
      <vt:lpstr>Pilot</vt:lpstr>
      <vt:lpstr>Pilot process</vt:lpstr>
      <vt:lpstr>Terminologia programowa
</vt:lpstr>
      <vt:lpstr>Co rozumiemy przez przywództwo w szkole?
</vt:lpstr>
      <vt:lpstr>Konstrukcje teoretyczne
</vt:lpstr>
      <vt:lpstr>Co pamiętasz z tych pojęć? 
</vt:lpstr>
      <vt:lpstr>Sensemaking i rozwój przywództwa 
</vt:lpstr>
      <vt:lpstr>Modele mentalne 
</vt:lpstr>
      <vt:lpstr>Złożone problemy
</vt:lpstr>
      <vt:lpstr>Złożone problemy
</vt:lpstr>
      <vt:lpstr>Znaczenie dla kadry kierowniczej szkół
</vt:lpstr>
      <vt:lpstr>Krytyczna refleksja
</vt:lpstr>
      <vt:lpstr>Case Studies</vt:lpstr>
      <vt:lpstr>Studium przypadku 1
</vt:lpstr>
      <vt:lpstr>Studium przypadku 2
</vt:lpstr>
      <vt:lpstr> Studium przypadku 3
</vt:lpstr>
      <vt:lpstr> Studium przypadku 4
</vt:lpstr>
      <vt:lpstr>Eksperymenty
</vt:lpstr>
      <vt:lpstr>The Ladder of Inference </vt:lpstr>
      <vt:lpstr>A Sensemaking Tool</vt:lpstr>
      <vt:lpstr>Eksperyment A
</vt:lpstr>
      <vt:lpstr>Eksperyment B
</vt:lpstr>
      <vt:lpstr>Eksperyment C
</vt:lpstr>
      <vt:lpstr>Kolejne kroki
</vt:lpstr>
      <vt:lpstr>Dziękuję!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Output 2:  Transformational Growth</dc:title>
  <dc:creator>Kathryn Morgan</dc:creator>
  <cp:lastModifiedBy>Dr Neil Gilbride</cp:lastModifiedBy>
  <cp:revision>18</cp:revision>
  <dcterms:created xsi:type="dcterms:W3CDTF">2021-12-13T09:58:15Z</dcterms:created>
  <dcterms:modified xsi:type="dcterms:W3CDTF">2022-10-10T10:54:55Z</dcterms:modified>
</cp:coreProperties>
</file>