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5"/>
  </p:notesMasterIdLst>
  <p:sldIdLst>
    <p:sldId id="324" r:id="rId2"/>
    <p:sldId id="378" r:id="rId3"/>
    <p:sldId id="262" r:id="rId4"/>
    <p:sldId id="297" r:id="rId5"/>
    <p:sldId id="362" r:id="rId6"/>
    <p:sldId id="363" r:id="rId7"/>
    <p:sldId id="365" r:id="rId8"/>
    <p:sldId id="379" r:id="rId9"/>
    <p:sldId id="376" r:id="rId10"/>
    <p:sldId id="372" r:id="rId11"/>
    <p:sldId id="375" r:id="rId12"/>
    <p:sldId id="377" r:id="rId13"/>
    <p:sldId id="3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F6A700"/>
    <a:srgbClr val="FDC0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CE0831-8724-B559-2ED4-B8E5D97367B9}" v="5" dt="2023-06-13T00:53:07.666"/>
    <p1510:client id="{84DAFB1B-B7D3-9BC4-00CC-24DC0DBC6F00}" v="17" dt="2023-06-12T23:09:24.137"/>
    <p1510:client id="{932EC0CB-1F6D-58A2-A26A-194C716644C8}" v="2" dt="2023-06-12T22:20:25.783"/>
    <p1510:client id="{98DB0811-3095-6BFB-8B63-386933E44B7B}" v="4" dt="2023-06-12T23:18:08.408"/>
    <p1510:client id="{FA86B271-2397-3E8B-AD66-8371AD444C44}" v="155" dt="2023-06-12T22:56:14.6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BRIDE, Neil (Dr)" userId="S::s2114139@glos.ac.uk::d2617fa0-2539-49ff-b646-38edb7a67047" providerId="AD" clId="Web-{66CE0831-8724-B559-2ED4-B8E5D97367B9}"/>
    <pc:docChg chg="modSld">
      <pc:chgData name="GILBRIDE, Neil (Dr)" userId="S::s2114139@glos.ac.uk::d2617fa0-2539-49ff-b646-38edb7a67047" providerId="AD" clId="Web-{66CE0831-8724-B559-2ED4-B8E5D97367B9}" dt="2023-06-13T00:53:07.666" v="2" actId="1076"/>
      <pc:docMkLst>
        <pc:docMk/>
      </pc:docMkLst>
      <pc:sldChg chg="addSp modSp">
        <pc:chgData name="GILBRIDE, Neil (Dr)" userId="S::s2114139@glos.ac.uk::d2617fa0-2539-49ff-b646-38edb7a67047" providerId="AD" clId="Web-{66CE0831-8724-B559-2ED4-B8E5D97367B9}" dt="2023-06-13T00:53:07.666" v="2" actId="1076"/>
        <pc:sldMkLst>
          <pc:docMk/>
          <pc:sldMk cId="129764950" sldId="324"/>
        </pc:sldMkLst>
        <pc:spChg chg="mod">
          <ac:chgData name="GILBRIDE, Neil (Dr)" userId="S::s2114139@glos.ac.uk::d2617fa0-2539-49ff-b646-38edb7a67047" providerId="AD" clId="Web-{66CE0831-8724-B559-2ED4-B8E5D97367B9}" dt="2023-06-13T00:52:57.963" v="0" actId="20577"/>
          <ac:spMkLst>
            <pc:docMk/>
            <pc:sldMk cId="129764950" sldId="324"/>
            <ac:spMk id="2" creationId="{B4ED1D7B-6AC4-4F36-985C-77CE9C8438A4}"/>
          </ac:spMkLst>
        </pc:spChg>
        <pc:picChg chg="add mod">
          <ac:chgData name="GILBRIDE, Neil (Dr)" userId="S::s2114139@glos.ac.uk::d2617fa0-2539-49ff-b646-38edb7a67047" providerId="AD" clId="Web-{66CE0831-8724-B559-2ED4-B8E5D97367B9}" dt="2023-06-13T00:53:07.666" v="2" actId="1076"/>
          <ac:picMkLst>
            <pc:docMk/>
            <pc:sldMk cId="129764950" sldId="324"/>
            <ac:picMk id="3" creationId="{FDE73434-DDEF-379C-A40A-88044D1EEBF2}"/>
          </ac:picMkLst>
        </pc:picChg>
      </pc:sldChg>
    </pc:docChg>
  </pc:docChgLst>
  <pc:docChgLst>
    <pc:chgData name="GILBRIDE, Neil (Dr)" userId="S::s2114139@glos.ac.uk::d2617fa0-2539-49ff-b646-38edb7a67047" providerId="AD" clId="Web-{98DB0811-3095-6BFB-8B63-386933E44B7B}"/>
    <pc:docChg chg="addSld delSld modSld">
      <pc:chgData name="GILBRIDE, Neil (Dr)" userId="S::s2114139@glos.ac.uk::d2617fa0-2539-49ff-b646-38edb7a67047" providerId="AD" clId="Web-{98DB0811-3095-6BFB-8B63-386933E44B7B}" dt="2023-06-12T23:18:08.408" v="3"/>
      <pc:docMkLst>
        <pc:docMk/>
      </pc:docMkLst>
      <pc:sldChg chg="del">
        <pc:chgData name="GILBRIDE, Neil (Dr)" userId="S::s2114139@glos.ac.uk::d2617fa0-2539-49ff-b646-38edb7a67047" providerId="AD" clId="Web-{98DB0811-3095-6BFB-8B63-386933E44B7B}" dt="2023-06-12T23:17:27.578" v="2"/>
        <pc:sldMkLst>
          <pc:docMk/>
          <pc:sldMk cId="3956404767" sldId="360"/>
        </pc:sldMkLst>
      </pc:sldChg>
      <pc:sldChg chg="modSp add">
        <pc:chgData name="GILBRIDE, Neil (Dr)" userId="S::s2114139@glos.ac.uk::d2617fa0-2539-49ff-b646-38edb7a67047" providerId="AD" clId="Web-{98DB0811-3095-6BFB-8B63-386933E44B7B}" dt="2023-06-12T23:17:23.156" v="1" actId="1076"/>
        <pc:sldMkLst>
          <pc:docMk/>
          <pc:sldMk cId="123906606" sldId="378"/>
        </pc:sldMkLst>
        <pc:spChg chg="mod">
          <ac:chgData name="GILBRIDE, Neil (Dr)" userId="S::s2114139@glos.ac.uk::d2617fa0-2539-49ff-b646-38edb7a67047" providerId="AD" clId="Web-{98DB0811-3095-6BFB-8B63-386933E44B7B}" dt="2023-06-12T23:17:23.156" v="1" actId="1076"/>
          <ac:spMkLst>
            <pc:docMk/>
            <pc:sldMk cId="123906606" sldId="378"/>
            <ac:spMk id="4" creationId="{FBB91768-9FCB-8D14-CEC9-D2C751D9EA9F}"/>
          </ac:spMkLst>
        </pc:spChg>
      </pc:sldChg>
      <pc:sldChg chg="add">
        <pc:chgData name="GILBRIDE, Neil (Dr)" userId="S::s2114139@glos.ac.uk::d2617fa0-2539-49ff-b646-38edb7a67047" providerId="AD" clId="Web-{98DB0811-3095-6BFB-8B63-386933E44B7B}" dt="2023-06-12T23:18:08.408" v="3"/>
        <pc:sldMkLst>
          <pc:docMk/>
          <pc:sldMk cId="1714838220" sldId="379"/>
        </pc:sldMkLst>
      </pc:sldChg>
    </pc:docChg>
  </pc:docChgLst>
  <pc:docChgLst>
    <pc:chgData name="GILBRIDE, Neil (Dr)" userId="S::s2114139@glos.ac.uk::d2617fa0-2539-49ff-b646-38edb7a67047" providerId="AD" clId="Web-{84DAFB1B-B7D3-9BC4-00CC-24DC0DBC6F00}"/>
    <pc:docChg chg="addSld delSld modSld sldOrd">
      <pc:chgData name="GILBRIDE, Neil (Dr)" userId="S::s2114139@glos.ac.uk::d2617fa0-2539-49ff-b646-38edb7a67047" providerId="AD" clId="Web-{84DAFB1B-B7D3-9BC4-00CC-24DC0DBC6F00}" dt="2023-06-12T23:09:24.137" v="13"/>
      <pc:docMkLst>
        <pc:docMk/>
      </pc:docMkLst>
      <pc:sldChg chg="modSp">
        <pc:chgData name="GILBRIDE, Neil (Dr)" userId="S::s2114139@glos.ac.uk::d2617fa0-2539-49ff-b646-38edb7a67047" providerId="AD" clId="Web-{84DAFB1B-B7D3-9BC4-00CC-24DC0DBC6F00}" dt="2023-06-12T23:08:26.041" v="2" actId="20577"/>
        <pc:sldMkLst>
          <pc:docMk/>
          <pc:sldMk cId="2359354736" sldId="365"/>
        </pc:sldMkLst>
        <pc:spChg chg="mod">
          <ac:chgData name="GILBRIDE, Neil (Dr)" userId="S::s2114139@glos.ac.uk::d2617fa0-2539-49ff-b646-38edb7a67047" providerId="AD" clId="Web-{84DAFB1B-B7D3-9BC4-00CC-24DC0DBC6F00}" dt="2023-06-12T23:08:26.041" v="2" actId="20577"/>
          <ac:spMkLst>
            <pc:docMk/>
            <pc:sldMk cId="2359354736" sldId="365"/>
            <ac:spMk id="6" creationId="{22F328C9-7134-9238-59A0-5E7CD3A35188}"/>
          </ac:spMkLst>
        </pc:spChg>
      </pc:sldChg>
      <pc:sldChg chg="del">
        <pc:chgData name="GILBRIDE, Neil (Dr)" userId="S::s2114139@glos.ac.uk::d2617fa0-2539-49ff-b646-38edb7a67047" providerId="AD" clId="Web-{84DAFB1B-B7D3-9BC4-00CC-24DC0DBC6F00}" dt="2023-06-12T23:08:26.697" v="3"/>
        <pc:sldMkLst>
          <pc:docMk/>
          <pc:sldMk cId="80715036" sldId="370"/>
        </pc:sldMkLst>
      </pc:sldChg>
      <pc:sldChg chg="del">
        <pc:chgData name="GILBRIDE, Neil (Dr)" userId="S::s2114139@glos.ac.uk::d2617fa0-2539-49ff-b646-38edb7a67047" providerId="AD" clId="Web-{84DAFB1B-B7D3-9BC4-00CC-24DC0DBC6F00}" dt="2023-06-12T23:08:27.822" v="4"/>
        <pc:sldMkLst>
          <pc:docMk/>
          <pc:sldMk cId="719286470" sldId="371"/>
        </pc:sldMkLst>
      </pc:sldChg>
      <pc:sldChg chg="del">
        <pc:chgData name="GILBRIDE, Neil (Dr)" userId="S::s2114139@glos.ac.uk::d2617fa0-2539-49ff-b646-38edb7a67047" providerId="AD" clId="Web-{84DAFB1B-B7D3-9BC4-00CC-24DC0DBC6F00}" dt="2023-06-12T23:09:18.840" v="11"/>
        <pc:sldMkLst>
          <pc:docMk/>
          <pc:sldMk cId="1841061981" sldId="373"/>
        </pc:sldMkLst>
      </pc:sldChg>
      <pc:sldChg chg="add del">
        <pc:chgData name="GILBRIDE, Neil (Dr)" userId="S::s2114139@glos.ac.uk::d2617fa0-2539-49ff-b646-38edb7a67047" providerId="AD" clId="Web-{84DAFB1B-B7D3-9BC4-00CC-24DC0DBC6F00}" dt="2023-06-12T23:08:44.870" v="8"/>
        <pc:sldMkLst>
          <pc:docMk/>
          <pc:sldMk cId="2124807248" sldId="376"/>
        </pc:sldMkLst>
      </pc:sldChg>
      <pc:sldChg chg="add ord">
        <pc:chgData name="GILBRIDE, Neil (Dr)" userId="S::s2114139@glos.ac.uk::d2617fa0-2539-49ff-b646-38edb7a67047" providerId="AD" clId="Web-{84DAFB1B-B7D3-9BC4-00CC-24DC0DBC6F00}" dt="2023-06-12T23:09:02.308" v="10"/>
        <pc:sldMkLst>
          <pc:docMk/>
          <pc:sldMk cId="3146564276" sldId="376"/>
        </pc:sldMkLst>
      </pc:sldChg>
      <pc:sldChg chg="add ord">
        <pc:chgData name="GILBRIDE, Neil (Dr)" userId="S::s2114139@glos.ac.uk::d2617fa0-2539-49ff-b646-38edb7a67047" providerId="AD" clId="Web-{84DAFB1B-B7D3-9BC4-00CC-24DC0DBC6F00}" dt="2023-06-12T23:09:24.137" v="13"/>
        <pc:sldMkLst>
          <pc:docMk/>
          <pc:sldMk cId="1882506158" sldId="377"/>
        </pc:sldMkLst>
      </pc:sldChg>
      <pc:sldChg chg="add del">
        <pc:chgData name="GILBRIDE, Neil (Dr)" userId="S::s2114139@glos.ac.uk::d2617fa0-2539-49ff-b646-38edb7a67047" providerId="AD" clId="Web-{84DAFB1B-B7D3-9BC4-00CC-24DC0DBC6F00}" dt="2023-06-12T23:08:44.870" v="7"/>
        <pc:sldMkLst>
          <pc:docMk/>
          <pc:sldMk cId="3544453636" sldId="377"/>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9B255-3997-481B-BCB9-56A3F9553C64}"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F2892920-0604-46F8-8C07-6D510BDE48E1}">
      <dgm:prSet custT="1"/>
      <dgm:spPr/>
      <dgm:t>
        <a:bodyPr/>
        <a:lstStyle/>
        <a:p>
          <a:pPr>
            <a:lnSpc>
              <a:spcPct val="100000"/>
            </a:lnSpc>
          </a:pPr>
          <a:r>
            <a:rPr lang="en-US" sz="2000" b="0"/>
            <a:t>Some parts of the problem are unique</a:t>
          </a:r>
        </a:p>
      </dgm:t>
    </dgm:pt>
    <dgm:pt modelId="{CA3E10DE-BC3C-4432-960A-3DCB278A3A24}" type="parTrans" cxnId="{8F443AA7-CD3D-41F0-A4BC-98A4BE361C59}">
      <dgm:prSet/>
      <dgm:spPr/>
      <dgm:t>
        <a:bodyPr/>
        <a:lstStyle/>
        <a:p>
          <a:endParaRPr lang="en-US"/>
        </a:p>
      </dgm:t>
    </dgm:pt>
    <dgm:pt modelId="{417B0A68-1B1F-4DC2-A970-B32F6B931563}" type="sibTrans" cxnId="{8F443AA7-CD3D-41F0-A4BC-98A4BE361C59}">
      <dgm:prSet/>
      <dgm:spPr/>
      <dgm:t>
        <a:bodyPr/>
        <a:lstStyle/>
        <a:p>
          <a:endParaRPr lang="en-US"/>
        </a:p>
      </dgm:t>
    </dgm:pt>
    <dgm:pt modelId="{55F4E75A-4D77-490C-A97F-AC284822B831}">
      <dgm:prSet custT="1"/>
      <dgm:spPr/>
      <dgm:t>
        <a:bodyPr/>
        <a:lstStyle/>
        <a:p>
          <a:pPr>
            <a:lnSpc>
              <a:spcPct val="100000"/>
            </a:lnSpc>
          </a:pPr>
          <a:r>
            <a:rPr lang="en-US" sz="2000" b="0"/>
            <a:t>Other people would provide an alternative description of the problem. </a:t>
          </a:r>
        </a:p>
      </dgm:t>
    </dgm:pt>
    <dgm:pt modelId="{1652CF1D-F998-475C-984A-2DBEE0708306}" type="parTrans" cxnId="{57F7B956-0463-4B0D-8ADA-5DC26DCAB1E4}">
      <dgm:prSet/>
      <dgm:spPr/>
      <dgm:t>
        <a:bodyPr/>
        <a:lstStyle/>
        <a:p>
          <a:endParaRPr lang="en-US"/>
        </a:p>
      </dgm:t>
    </dgm:pt>
    <dgm:pt modelId="{1113DD00-0712-4C34-8DDC-D75AB883B79D}" type="sibTrans" cxnId="{57F7B956-0463-4B0D-8ADA-5DC26DCAB1E4}">
      <dgm:prSet/>
      <dgm:spPr/>
      <dgm:t>
        <a:bodyPr/>
        <a:lstStyle/>
        <a:p>
          <a:endParaRPr lang="en-US"/>
        </a:p>
      </dgm:t>
    </dgm:pt>
    <dgm:pt modelId="{573443EA-C29A-4CDF-AFB9-33964770EF8C}">
      <dgm:prSet custT="1"/>
      <dgm:spPr/>
      <dgm:t>
        <a:bodyPr/>
        <a:lstStyle/>
        <a:p>
          <a:pPr>
            <a:lnSpc>
              <a:spcPct val="100000"/>
            </a:lnSpc>
          </a:pPr>
          <a:r>
            <a:rPr lang="en-US" sz="2000" b="0"/>
            <a:t>The problem is linked to another problem or solution. </a:t>
          </a:r>
        </a:p>
      </dgm:t>
    </dgm:pt>
    <dgm:pt modelId="{993C0E36-C508-4785-B6B5-9E0C7B2DCD2C}" type="parTrans" cxnId="{7F190AF0-64A1-4C24-A01F-02A2D21A9D00}">
      <dgm:prSet/>
      <dgm:spPr/>
      <dgm:t>
        <a:bodyPr/>
        <a:lstStyle/>
        <a:p>
          <a:endParaRPr lang="en-US"/>
        </a:p>
      </dgm:t>
    </dgm:pt>
    <dgm:pt modelId="{5030B110-9BE9-41A3-9594-291BBF960B1B}" type="sibTrans" cxnId="{7F190AF0-64A1-4C24-A01F-02A2D21A9D00}">
      <dgm:prSet/>
      <dgm:spPr/>
      <dgm:t>
        <a:bodyPr/>
        <a:lstStyle/>
        <a:p>
          <a:endParaRPr lang="en-US"/>
        </a:p>
      </dgm:t>
    </dgm:pt>
    <dgm:pt modelId="{0C13F4DE-FAB7-4B71-9F0E-5E394A8728F9}" type="pres">
      <dgm:prSet presAssocID="{3189B255-3997-481B-BCB9-56A3F9553C64}" presName="root" presStyleCnt="0">
        <dgm:presLayoutVars>
          <dgm:dir/>
          <dgm:resizeHandles val="exact"/>
        </dgm:presLayoutVars>
      </dgm:prSet>
      <dgm:spPr/>
    </dgm:pt>
    <dgm:pt modelId="{DBB05CDF-40E2-47DC-A595-EA73B172C631}" type="pres">
      <dgm:prSet presAssocID="{F2892920-0604-46F8-8C07-6D510BDE48E1}" presName="compNode" presStyleCnt="0"/>
      <dgm:spPr/>
    </dgm:pt>
    <dgm:pt modelId="{AD650B2F-07E3-4857-8068-0FB298029B3E}" type="pres">
      <dgm:prSet presAssocID="{F2892920-0604-46F8-8C07-6D510BDE48E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NA"/>
        </a:ext>
      </dgm:extLst>
    </dgm:pt>
    <dgm:pt modelId="{384EC7C6-E141-471C-AD3F-BA5801CDDDC1}" type="pres">
      <dgm:prSet presAssocID="{F2892920-0604-46F8-8C07-6D510BDE48E1}" presName="spaceRect" presStyleCnt="0"/>
      <dgm:spPr/>
    </dgm:pt>
    <dgm:pt modelId="{44974F02-1715-46A7-848E-96B761D9C7FC}" type="pres">
      <dgm:prSet presAssocID="{F2892920-0604-46F8-8C07-6D510BDE48E1}" presName="textRect" presStyleLbl="revTx" presStyleIdx="0" presStyleCnt="3">
        <dgm:presLayoutVars>
          <dgm:chMax val="1"/>
          <dgm:chPref val="1"/>
        </dgm:presLayoutVars>
      </dgm:prSet>
      <dgm:spPr/>
    </dgm:pt>
    <dgm:pt modelId="{E6F0F8A6-6CFF-44AC-B926-E7E007690E57}" type="pres">
      <dgm:prSet presAssocID="{417B0A68-1B1F-4DC2-A970-B32F6B931563}" presName="sibTrans" presStyleCnt="0"/>
      <dgm:spPr/>
    </dgm:pt>
    <dgm:pt modelId="{4E8E9151-1542-4CB5-93B2-F6AE1C774769}" type="pres">
      <dgm:prSet presAssocID="{55F4E75A-4D77-490C-A97F-AC284822B831}" presName="compNode" presStyleCnt="0"/>
      <dgm:spPr/>
    </dgm:pt>
    <dgm:pt modelId="{26461011-4654-4EF7-8673-2AA06D6E460F}" type="pres">
      <dgm:prSet presAssocID="{55F4E75A-4D77-490C-A97F-AC284822B83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F8121EA9-7EE1-4AFC-A2CD-842B8CBC1585}" type="pres">
      <dgm:prSet presAssocID="{55F4E75A-4D77-490C-A97F-AC284822B831}" presName="spaceRect" presStyleCnt="0"/>
      <dgm:spPr/>
    </dgm:pt>
    <dgm:pt modelId="{6E828415-DA11-4587-BFF4-B5FF90D32AB3}" type="pres">
      <dgm:prSet presAssocID="{55F4E75A-4D77-490C-A97F-AC284822B831}" presName="textRect" presStyleLbl="revTx" presStyleIdx="1" presStyleCnt="3">
        <dgm:presLayoutVars>
          <dgm:chMax val="1"/>
          <dgm:chPref val="1"/>
        </dgm:presLayoutVars>
      </dgm:prSet>
      <dgm:spPr/>
    </dgm:pt>
    <dgm:pt modelId="{FA026C26-0F4F-4DEB-9774-36F8FD910067}" type="pres">
      <dgm:prSet presAssocID="{1113DD00-0712-4C34-8DDC-D75AB883B79D}" presName="sibTrans" presStyleCnt="0"/>
      <dgm:spPr/>
    </dgm:pt>
    <dgm:pt modelId="{50F56BB5-E5A2-478E-8DE0-2641357419A1}" type="pres">
      <dgm:prSet presAssocID="{573443EA-C29A-4CDF-AFB9-33964770EF8C}" presName="compNode" presStyleCnt="0"/>
      <dgm:spPr/>
    </dgm:pt>
    <dgm:pt modelId="{D6ED57ED-1FB0-412D-8CF4-F63DC1CB4E58}" type="pres">
      <dgm:prSet presAssocID="{573443EA-C29A-4CDF-AFB9-33964770EF8C}"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nk with solid fill"/>
        </a:ext>
      </dgm:extLst>
    </dgm:pt>
    <dgm:pt modelId="{FC3D8A78-0E87-48B5-8814-941220FC679C}" type="pres">
      <dgm:prSet presAssocID="{573443EA-C29A-4CDF-AFB9-33964770EF8C}" presName="spaceRect" presStyleCnt="0"/>
      <dgm:spPr/>
    </dgm:pt>
    <dgm:pt modelId="{BDDCDD79-8A7B-456D-BF13-828A2B75DABD}" type="pres">
      <dgm:prSet presAssocID="{573443EA-C29A-4CDF-AFB9-33964770EF8C}" presName="textRect" presStyleLbl="revTx" presStyleIdx="2" presStyleCnt="3">
        <dgm:presLayoutVars>
          <dgm:chMax val="1"/>
          <dgm:chPref val="1"/>
        </dgm:presLayoutVars>
      </dgm:prSet>
      <dgm:spPr/>
    </dgm:pt>
  </dgm:ptLst>
  <dgm:cxnLst>
    <dgm:cxn modelId="{1E1F665F-FCD1-4F5A-8AEC-B3F1A14AA1DE}" type="presOf" srcId="{F2892920-0604-46F8-8C07-6D510BDE48E1}" destId="{44974F02-1715-46A7-848E-96B761D9C7FC}" srcOrd="0" destOrd="0" presId="urn:microsoft.com/office/officeart/2018/2/layout/IconLabelList"/>
    <dgm:cxn modelId="{56842F47-B765-4E69-97A8-508CE2522AC3}" type="presOf" srcId="{573443EA-C29A-4CDF-AFB9-33964770EF8C}" destId="{BDDCDD79-8A7B-456D-BF13-828A2B75DABD}" srcOrd="0" destOrd="0" presId="urn:microsoft.com/office/officeart/2018/2/layout/IconLabelList"/>
    <dgm:cxn modelId="{57F7B956-0463-4B0D-8ADA-5DC26DCAB1E4}" srcId="{3189B255-3997-481B-BCB9-56A3F9553C64}" destId="{55F4E75A-4D77-490C-A97F-AC284822B831}" srcOrd="1" destOrd="0" parTransId="{1652CF1D-F998-475C-984A-2DBEE0708306}" sibTransId="{1113DD00-0712-4C34-8DDC-D75AB883B79D}"/>
    <dgm:cxn modelId="{8F443AA7-CD3D-41F0-A4BC-98A4BE361C59}" srcId="{3189B255-3997-481B-BCB9-56A3F9553C64}" destId="{F2892920-0604-46F8-8C07-6D510BDE48E1}" srcOrd="0" destOrd="0" parTransId="{CA3E10DE-BC3C-4432-960A-3DCB278A3A24}" sibTransId="{417B0A68-1B1F-4DC2-A970-B32F6B931563}"/>
    <dgm:cxn modelId="{0EC961D6-E3D8-45DE-9993-BCCA4D8469A8}" type="presOf" srcId="{55F4E75A-4D77-490C-A97F-AC284822B831}" destId="{6E828415-DA11-4587-BFF4-B5FF90D32AB3}" srcOrd="0" destOrd="0" presId="urn:microsoft.com/office/officeart/2018/2/layout/IconLabelList"/>
    <dgm:cxn modelId="{585184E3-D971-4F61-B076-ED4622F2A502}" type="presOf" srcId="{3189B255-3997-481B-BCB9-56A3F9553C64}" destId="{0C13F4DE-FAB7-4B71-9F0E-5E394A8728F9}" srcOrd="0" destOrd="0" presId="urn:microsoft.com/office/officeart/2018/2/layout/IconLabelList"/>
    <dgm:cxn modelId="{7F190AF0-64A1-4C24-A01F-02A2D21A9D00}" srcId="{3189B255-3997-481B-BCB9-56A3F9553C64}" destId="{573443EA-C29A-4CDF-AFB9-33964770EF8C}" srcOrd="2" destOrd="0" parTransId="{993C0E36-C508-4785-B6B5-9E0C7B2DCD2C}" sibTransId="{5030B110-9BE9-41A3-9594-291BBF960B1B}"/>
    <dgm:cxn modelId="{F3D220C9-9B27-421E-AFE1-0FF47DB32FE2}" type="presParOf" srcId="{0C13F4DE-FAB7-4B71-9F0E-5E394A8728F9}" destId="{DBB05CDF-40E2-47DC-A595-EA73B172C631}" srcOrd="0" destOrd="0" presId="urn:microsoft.com/office/officeart/2018/2/layout/IconLabelList"/>
    <dgm:cxn modelId="{BBA33978-75AF-4D72-8C2A-135FDA92DF69}" type="presParOf" srcId="{DBB05CDF-40E2-47DC-A595-EA73B172C631}" destId="{AD650B2F-07E3-4857-8068-0FB298029B3E}" srcOrd="0" destOrd="0" presId="urn:microsoft.com/office/officeart/2018/2/layout/IconLabelList"/>
    <dgm:cxn modelId="{F5C5EEA9-0735-4005-AC35-163AC0D0391B}" type="presParOf" srcId="{DBB05CDF-40E2-47DC-A595-EA73B172C631}" destId="{384EC7C6-E141-471C-AD3F-BA5801CDDDC1}" srcOrd="1" destOrd="0" presId="urn:microsoft.com/office/officeart/2018/2/layout/IconLabelList"/>
    <dgm:cxn modelId="{A27047F4-6E39-49DE-B2A7-31340067DB5F}" type="presParOf" srcId="{DBB05CDF-40E2-47DC-A595-EA73B172C631}" destId="{44974F02-1715-46A7-848E-96B761D9C7FC}" srcOrd="2" destOrd="0" presId="urn:microsoft.com/office/officeart/2018/2/layout/IconLabelList"/>
    <dgm:cxn modelId="{D4F07E7D-E5B4-4E0F-A0E0-A3F2406C7612}" type="presParOf" srcId="{0C13F4DE-FAB7-4B71-9F0E-5E394A8728F9}" destId="{E6F0F8A6-6CFF-44AC-B926-E7E007690E57}" srcOrd="1" destOrd="0" presId="urn:microsoft.com/office/officeart/2018/2/layout/IconLabelList"/>
    <dgm:cxn modelId="{78B1041C-DB1A-40C3-8DB2-E2AF713B67AD}" type="presParOf" srcId="{0C13F4DE-FAB7-4B71-9F0E-5E394A8728F9}" destId="{4E8E9151-1542-4CB5-93B2-F6AE1C774769}" srcOrd="2" destOrd="0" presId="urn:microsoft.com/office/officeart/2018/2/layout/IconLabelList"/>
    <dgm:cxn modelId="{115C6E3F-1F1B-4D7E-BCE6-AA688278898D}" type="presParOf" srcId="{4E8E9151-1542-4CB5-93B2-F6AE1C774769}" destId="{26461011-4654-4EF7-8673-2AA06D6E460F}" srcOrd="0" destOrd="0" presId="urn:microsoft.com/office/officeart/2018/2/layout/IconLabelList"/>
    <dgm:cxn modelId="{F44D1DDF-6B58-472E-87F3-5187A6BD65F0}" type="presParOf" srcId="{4E8E9151-1542-4CB5-93B2-F6AE1C774769}" destId="{F8121EA9-7EE1-4AFC-A2CD-842B8CBC1585}" srcOrd="1" destOrd="0" presId="urn:microsoft.com/office/officeart/2018/2/layout/IconLabelList"/>
    <dgm:cxn modelId="{D551BE90-D131-41E5-B832-3317C9905F47}" type="presParOf" srcId="{4E8E9151-1542-4CB5-93B2-F6AE1C774769}" destId="{6E828415-DA11-4587-BFF4-B5FF90D32AB3}" srcOrd="2" destOrd="0" presId="urn:microsoft.com/office/officeart/2018/2/layout/IconLabelList"/>
    <dgm:cxn modelId="{81E11502-A28B-4DB0-85A0-60B3BBDAED9A}" type="presParOf" srcId="{0C13F4DE-FAB7-4B71-9F0E-5E394A8728F9}" destId="{FA026C26-0F4F-4DEB-9774-36F8FD910067}" srcOrd="3" destOrd="0" presId="urn:microsoft.com/office/officeart/2018/2/layout/IconLabelList"/>
    <dgm:cxn modelId="{F6AE6DEF-DFDD-4B11-AF26-A28E8E7FB6C4}" type="presParOf" srcId="{0C13F4DE-FAB7-4B71-9F0E-5E394A8728F9}" destId="{50F56BB5-E5A2-478E-8DE0-2641357419A1}" srcOrd="4" destOrd="0" presId="urn:microsoft.com/office/officeart/2018/2/layout/IconLabelList"/>
    <dgm:cxn modelId="{6B406DAE-0BEE-4E31-B680-D5FE675F0BEE}" type="presParOf" srcId="{50F56BB5-E5A2-478E-8DE0-2641357419A1}" destId="{D6ED57ED-1FB0-412D-8CF4-F63DC1CB4E58}" srcOrd="0" destOrd="0" presId="urn:microsoft.com/office/officeart/2018/2/layout/IconLabelList"/>
    <dgm:cxn modelId="{20A3859A-C305-4134-8C94-D0E0414C5E23}" type="presParOf" srcId="{50F56BB5-E5A2-478E-8DE0-2641357419A1}" destId="{FC3D8A78-0E87-48B5-8814-941220FC679C}" srcOrd="1" destOrd="0" presId="urn:microsoft.com/office/officeart/2018/2/layout/IconLabelList"/>
    <dgm:cxn modelId="{83CCF082-3563-40F1-B717-43A161010118}" type="presParOf" srcId="{50F56BB5-E5A2-478E-8DE0-2641357419A1}" destId="{BDDCDD79-8A7B-456D-BF13-828A2B75DABD}"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89B255-3997-481B-BCB9-56A3F9553C64}"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FBDBE41E-E8A6-494F-AA55-BA312ED2D365}">
      <dgm:prSet custT="1"/>
      <dgm:spPr/>
      <dgm:t>
        <a:bodyPr/>
        <a:lstStyle/>
        <a:p>
          <a:pPr>
            <a:lnSpc>
              <a:spcPct val="100000"/>
            </a:lnSpc>
          </a:pPr>
          <a:r>
            <a:rPr lang="en-US" sz="2000" b="0"/>
            <a:t>There is no solution to the problem that is obvious and previous experience doesn’t tell you what to do or what is likely to happen. </a:t>
          </a:r>
        </a:p>
      </dgm:t>
    </dgm:pt>
    <dgm:pt modelId="{46CE962D-B3C9-4DA4-8865-05EAA8D6EE32}" type="parTrans" cxnId="{3D16CA5D-CA86-4C11-BBB0-1492AD94B64A}">
      <dgm:prSet/>
      <dgm:spPr/>
      <dgm:t>
        <a:bodyPr/>
        <a:lstStyle/>
        <a:p>
          <a:endParaRPr lang="en-US"/>
        </a:p>
      </dgm:t>
    </dgm:pt>
    <dgm:pt modelId="{C3F06493-FF0B-4BB3-AA4C-062DFFF87743}" type="sibTrans" cxnId="{3D16CA5D-CA86-4C11-BBB0-1492AD94B64A}">
      <dgm:prSet/>
      <dgm:spPr/>
      <dgm:t>
        <a:bodyPr/>
        <a:lstStyle/>
        <a:p>
          <a:endParaRPr lang="en-US"/>
        </a:p>
      </dgm:t>
    </dgm:pt>
    <dgm:pt modelId="{69713197-85F0-4E95-8BB9-44EC8E812CA8}">
      <dgm:prSet custT="1"/>
      <dgm:spPr/>
      <dgm:t>
        <a:bodyPr/>
        <a:lstStyle/>
        <a:p>
          <a:pPr>
            <a:lnSpc>
              <a:spcPct val="100000"/>
            </a:lnSpc>
          </a:pPr>
          <a:r>
            <a:rPr lang="en-US" sz="2000" b="0"/>
            <a:t>You cannot predict what effect your solution will have. </a:t>
          </a:r>
        </a:p>
      </dgm:t>
    </dgm:pt>
    <dgm:pt modelId="{3A4E534E-2AB7-457F-8027-BDE85AD998B5}" type="parTrans" cxnId="{A923CC71-9049-40A7-A0E1-44F456D90E9C}">
      <dgm:prSet/>
      <dgm:spPr/>
      <dgm:t>
        <a:bodyPr/>
        <a:lstStyle/>
        <a:p>
          <a:endParaRPr lang="en-US"/>
        </a:p>
      </dgm:t>
    </dgm:pt>
    <dgm:pt modelId="{087E9782-E198-4218-9AA0-1BDB3BBF6223}" type="sibTrans" cxnId="{A923CC71-9049-40A7-A0E1-44F456D90E9C}">
      <dgm:prSet/>
      <dgm:spPr/>
      <dgm:t>
        <a:bodyPr/>
        <a:lstStyle/>
        <a:p>
          <a:endParaRPr lang="en-US"/>
        </a:p>
      </dgm:t>
    </dgm:pt>
    <dgm:pt modelId="{7384F399-E6A0-4AE9-A0AD-146A68C3D2A6}">
      <dgm:prSet custT="1"/>
      <dgm:spPr/>
      <dgm:t>
        <a:bodyPr/>
        <a:lstStyle/>
        <a:p>
          <a:pPr>
            <a:lnSpc>
              <a:spcPct val="100000"/>
            </a:lnSpc>
          </a:pPr>
          <a:r>
            <a:rPr lang="en-US" sz="2000" b="0"/>
            <a:t>There is no 'right' answer; trying to solve the problem will lead to another problem you have to solve. </a:t>
          </a:r>
        </a:p>
      </dgm:t>
    </dgm:pt>
    <dgm:pt modelId="{D32AAD67-549F-442E-A4FD-0BEB7486AA4F}" type="parTrans" cxnId="{17E45039-AD58-462E-8212-B2DAEA22C22C}">
      <dgm:prSet/>
      <dgm:spPr/>
      <dgm:t>
        <a:bodyPr/>
        <a:lstStyle/>
        <a:p>
          <a:endParaRPr lang="en-US"/>
        </a:p>
      </dgm:t>
    </dgm:pt>
    <dgm:pt modelId="{B0C438B9-3185-4827-ACDE-7BFF2CD4881C}" type="sibTrans" cxnId="{17E45039-AD58-462E-8212-B2DAEA22C22C}">
      <dgm:prSet/>
      <dgm:spPr/>
      <dgm:t>
        <a:bodyPr/>
        <a:lstStyle/>
        <a:p>
          <a:endParaRPr lang="en-US"/>
        </a:p>
      </dgm:t>
    </dgm:pt>
    <dgm:pt modelId="{0C13F4DE-FAB7-4B71-9F0E-5E394A8728F9}" type="pres">
      <dgm:prSet presAssocID="{3189B255-3997-481B-BCB9-56A3F9553C64}" presName="root" presStyleCnt="0">
        <dgm:presLayoutVars>
          <dgm:dir/>
          <dgm:resizeHandles val="exact"/>
        </dgm:presLayoutVars>
      </dgm:prSet>
      <dgm:spPr/>
    </dgm:pt>
    <dgm:pt modelId="{B86C7780-5BF1-4295-9BD8-929E275AF6CB}" type="pres">
      <dgm:prSet presAssocID="{FBDBE41E-E8A6-494F-AA55-BA312ED2D365}" presName="compNode" presStyleCnt="0"/>
      <dgm:spPr/>
    </dgm:pt>
    <dgm:pt modelId="{CEC62C6B-455C-4FD9-A276-3424A66F97B6}" type="pres">
      <dgm:prSet presAssocID="{FBDBE41E-E8A6-494F-AA55-BA312ED2D36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C459C72F-B649-4A61-B5F3-5EC420B03789}" type="pres">
      <dgm:prSet presAssocID="{FBDBE41E-E8A6-494F-AA55-BA312ED2D365}" presName="spaceRect" presStyleCnt="0"/>
      <dgm:spPr/>
    </dgm:pt>
    <dgm:pt modelId="{6A3048D4-EA00-467F-9320-B1751734E7D1}" type="pres">
      <dgm:prSet presAssocID="{FBDBE41E-E8A6-494F-AA55-BA312ED2D365}" presName="textRect" presStyleLbl="revTx" presStyleIdx="0" presStyleCnt="3" custScaleX="143140">
        <dgm:presLayoutVars>
          <dgm:chMax val="1"/>
          <dgm:chPref val="1"/>
        </dgm:presLayoutVars>
      </dgm:prSet>
      <dgm:spPr/>
    </dgm:pt>
    <dgm:pt modelId="{7E879EFF-A6B6-4041-87BF-E8F691934D03}" type="pres">
      <dgm:prSet presAssocID="{C3F06493-FF0B-4BB3-AA4C-062DFFF87743}" presName="sibTrans" presStyleCnt="0"/>
      <dgm:spPr/>
    </dgm:pt>
    <dgm:pt modelId="{673A833B-89A4-45B1-ACF8-C6F2F8AFA59C}" type="pres">
      <dgm:prSet presAssocID="{69713197-85F0-4E95-8BB9-44EC8E812CA8}" presName="compNode" presStyleCnt="0"/>
      <dgm:spPr/>
    </dgm:pt>
    <dgm:pt modelId="{B88FD189-0E85-47F0-B888-647C03C23FB2}" type="pres">
      <dgm:prSet presAssocID="{69713197-85F0-4E95-8BB9-44EC8E812CA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ning"/>
        </a:ext>
      </dgm:extLst>
    </dgm:pt>
    <dgm:pt modelId="{D7CE6A9D-F361-47CB-BE28-BFB941036E67}" type="pres">
      <dgm:prSet presAssocID="{69713197-85F0-4E95-8BB9-44EC8E812CA8}" presName="spaceRect" presStyleCnt="0"/>
      <dgm:spPr/>
    </dgm:pt>
    <dgm:pt modelId="{1D5ADA75-417F-4553-9BBC-BEF652014DFF}" type="pres">
      <dgm:prSet presAssocID="{69713197-85F0-4E95-8BB9-44EC8E812CA8}" presName="textRect" presStyleLbl="revTx" presStyleIdx="1" presStyleCnt="3">
        <dgm:presLayoutVars>
          <dgm:chMax val="1"/>
          <dgm:chPref val="1"/>
        </dgm:presLayoutVars>
      </dgm:prSet>
      <dgm:spPr/>
    </dgm:pt>
    <dgm:pt modelId="{783A0754-85A4-4E45-9190-6CBB99DB24BB}" type="pres">
      <dgm:prSet presAssocID="{087E9782-E198-4218-9AA0-1BDB3BBF6223}" presName="sibTrans" presStyleCnt="0"/>
      <dgm:spPr/>
    </dgm:pt>
    <dgm:pt modelId="{F9A7AD2B-32C2-4DFC-A74B-FCBEDCD99B07}" type="pres">
      <dgm:prSet presAssocID="{7384F399-E6A0-4AE9-A0AD-146A68C3D2A6}" presName="compNode" presStyleCnt="0"/>
      <dgm:spPr/>
    </dgm:pt>
    <dgm:pt modelId="{B4716D34-7CEE-4D65-86E0-81D6D0BD8148}" type="pres">
      <dgm:prSet presAssocID="{7384F399-E6A0-4AE9-A0AD-146A68C3D2A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ze"/>
        </a:ext>
      </dgm:extLst>
    </dgm:pt>
    <dgm:pt modelId="{3D626C2D-2B07-4485-9807-6186413C53AA}" type="pres">
      <dgm:prSet presAssocID="{7384F399-E6A0-4AE9-A0AD-146A68C3D2A6}" presName="spaceRect" presStyleCnt="0"/>
      <dgm:spPr/>
    </dgm:pt>
    <dgm:pt modelId="{7209F927-5D79-4DEC-945A-122219065D0E}" type="pres">
      <dgm:prSet presAssocID="{7384F399-E6A0-4AE9-A0AD-146A68C3D2A6}" presName="textRect" presStyleLbl="revTx" presStyleIdx="2" presStyleCnt="3" custScaleX="138833">
        <dgm:presLayoutVars>
          <dgm:chMax val="1"/>
          <dgm:chPref val="1"/>
        </dgm:presLayoutVars>
      </dgm:prSet>
      <dgm:spPr/>
    </dgm:pt>
  </dgm:ptLst>
  <dgm:cxnLst>
    <dgm:cxn modelId="{17E45039-AD58-462E-8212-B2DAEA22C22C}" srcId="{3189B255-3997-481B-BCB9-56A3F9553C64}" destId="{7384F399-E6A0-4AE9-A0AD-146A68C3D2A6}" srcOrd="2" destOrd="0" parTransId="{D32AAD67-549F-442E-A4FD-0BEB7486AA4F}" sibTransId="{B0C438B9-3185-4827-ACDE-7BFF2CD4881C}"/>
    <dgm:cxn modelId="{3D16CA5D-CA86-4C11-BBB0-1492AD94B64A}" srcId="{3189B255-3997-481B-BCB9-56A3F9553C64}" destId="{FBDBE41E-E8A6-494F-AA55-BA312ED2D365}" srcOrd="0" destOrd="0" parTransId="{46CE962D-B3C9-4DA4-8865-05EAA8D6EE32}" sibTransId="{C3F06493-FF0B-4BB3-AA4C-062DFFF87743}"/>
    <dgm:cxn modelId="{1289C25F-3B0E-4ED2-A22A-38E829F0BC66}" type="presOf" srcId="{FBDBE41E-E8A6-494F-AA55-BA312ED2D365}" destId="{6A3048D4-EA00-467F-9320-B1751734E7D1}" srcOrd="0" destOrd="0" presId="urn:microsoft.com/office/officeart/2018/2/layout/IconLabelList"/>
    <dgm:cxn modelId="{A923CC71-9049-40A7-A0E1-44F456D90E9C}" srcId="{3189B255-3997-481B-BCB9-56A3F9553C64}" destId="{69713197-85F0-4E95-8BB9-44EC8E812CA8}" srcOrd="1" destOrd="0" parTransId="{3A4E534E-2AB7-457F-8027-BDE85AD998B5}" sibTransId="{087E9782-E198-4218-9AA0-1BDB3BBF6223}"/>
    <dgm:cxn modelId="{51C6827C-BC23-4D82-BEE6-31D479070BE4}" type="presOf" srcId="{7384F399-E6A0-4AE9-A0AD-146A68C3D2A6}" destId="{7209F927-5D79-4DEC-945A-122219065D0E}" srcOrd="0" destOrd="0" presId="urn:microsoft.com/office/officeart/2018/2/layout/IconLabelList"/>
    <dgm:cxn modelId="{AEEE9088-0DDD-4280-9FB9-0BDA778E1901}" type="presOf" srcId="{69713197-85F0-4E95-8BB9-44EC8E812CA8}" destId="{1D5ADA75-417F-4553-9BBC-BEF652014DFF}" srcOrd="0" destOrd="0" presId="urn:microsoft.com/office/officeart/2018/2/layout/IconLabelList"/>
    <dgm:cxn modelId="{585184E3-D971-4F61-B076-ED4622F2A502}" type="presOf" srcId="{3189B255-3997-481B-BCB9-56A3F9553C64}" destId="{0C13F4DE-FAB7-4B71-9F0E-5E394A8728F9}" srcOrd="0" destOrd="0" presId="urn:microsoft.com/office/officeart/2018/2/layout/IconLabelList"/>
    <dgm:cxn modelId="{38EC12AF-4BA3-44B2-B59B-222ACC358D44}" type="presParOf" srcId="{0C13F4DE-FAB7-4B71-9F0E-5E394A8728F9}" destId="{B86C7780-5BF1-4295-9BD8-929E275AF6CB}" srcOrd="0" destOrd="0" presId="urn:microsoft.com/office/officeart/2018/2/layout/IconLabelList"/>
    <dgm:cxn modelId="{D501BC9F-293C-467D-BD33-432E6531CFEC}" type="presParOf" srcId="{B86C7780-5BF1-4295-9BD8-929E275AF6CB}" destId="{CEC62C6B-455C-4FD9-A276-3424A66F97B6}" srcOrd="0" destOrd="0" presId="urn:microsoft.com/office/officeart/2018/2/layout/IconLabelList"/>
    <dgm:cxn modelId="{F35F48FA-E8EB-44EC-BCB7-849E4C0A27B2}" type="presParOf" srcId="{B86C7780-5BF1-4295-9BD8-929E275AF6CB}" destId="{C459C72F-B649-4A61-B5F3-5EC420B03789}" srcOrd="1" destOrd="0" presId="urn:microsoft.com/office/officeart/2018/2/layout/IconLabelList"/>
    <dgm:cxn modelId="{0D3A9591-3D29-4B8D-9174-EE7FB5CEC523}" type="presParOf" srcId="{B86C7780-5BF1-4295-9BD8-929E275AF6CB}" destId="{6A3048D4-EA00-467F-9320-B1751734E7D1}" srcOrd="2" destOrd="0" presId="urn:microsoft.com/office/officeart/2018/2/layout/IconLabelList"/>
    <dgm:cxn modelId="{4740FF7E-B584-4A04-8CDD-E68FABA24FBB}" type="presParOf" srcId="{0C13F4DE-FAB7-4B71-9F0E-5E394A8728F9}" destId="{7E879EFF-A6B6-4041-87BF-E8F691934D03}" srcOrd="1" destOrd="0" presId="urn:microsoft.com/office/officeart/2018/2/layout/IconLabelList"/>
    <dgm:cxn modelId="{0D1CA245-744B-484A-A69A-7DEC1E30A6E4}" type="presParOf" srcId="{0C13F4DE-FAB7-4B71-9F0E-5E394A8728F9}" destId="{673A833B-89A4-45B1-ACF8-C6F2F8AFA59C}" srcOrd="2" destOrd="0" presId="urn:microsoft.com/office/officeart/2018/2/layout/IconLabelList"/>
    <dgm:cxn modelId="{7388BE13-4446-4A68-876A-00D624EA9C7A}" type="presParOf" srcId="{673A833B-89A4-45B1-ACF8-C6F2F8AFA59C}" destId="{B88FD189-0E85-47F0-B888-647C03C23FB2}" srcOrd="0" destOrd="0" presId="urn:microsoft.com/office/officeart/2018/2/layout/IconLabelList"/>
    <dgm:cxn modelId="{D1F21875-A023-4C5B-B69D-811A49A8EA3B}" type="presParOf" srcId="{673A833B-89A4-45B1-ACF8-C6F2F8AFA59C}" destId="{D7CE6A9D-F361-47CB-BE28-BFB941036E67}" srcOrd="1" destOrd="0" presId="urn:microsoft.com/office/officeart/2018/2/layout/IconLabelList"/>
    <dgm:cxn modelId="{9887E552-CB56-44CC-AE43-B62DC64DF23A}" type="presParOf" srcId="{673A833B-89A4-45B1-ACF8-C6F2F8AFA59C}" destId="{1D5ADA75-417F-4553-9BBC-BEF652014DFF}" srcOrd="2" destOrd="0" presId="urn:microsoft.com/office/officeart/2018/2/layout/IconLabelList"/>
    <dgm:cxn modelId="{78EB5129-72C6-4B5F-8064-EFB56886A2F9}" type="presParOf" srcId="{0C13F4DE-FAB7-4B71-9F0E-5E394A8728F9}" destId="{783A0754-85A4-4E45-9190-6CBB99DB24BB}" srcOrd="3" destOrd="0" presId="urn:microsoft.com/office/officeart/2018/2/layout/IconLabelList"/>
    <dgm:cxn modelId="{4A2667E9-06EC-4F54-B31B-6C6E1D44D152}" type="presParOf" srcId="{0C13F4DE-FAB7-4B71-9F0E-5E394A8728F9}" destId="{F9A7AD2B-32C2-4DFC-A74B-FCBEDCD99B07}" srcOrd="4" destOrd="0" presId="urn:microsoft.com/office/officeart/2018/2/layout/IconLabelList"/>
    <dgm:cxn modelId="{5DDE329F-84F0-400C-9565-BC418CA53F4A}" type="presParOf" srcId="{F9A7AD2B-32C2-4DFC-A74B-FCBEDCD99B07}" destId="{B4716D34-7CEE-4D65-86E0-81D6D0BD8148}" srcOrd="0" destOrd="0" presId="urn:microsoft.com/office/officeart/2018/2/layout/IconLabelList"/>
    <dgm:cxn modelId="{7A6CAC9C-5C68-4B50-866F-02BFF748FA39}" type="presParOf" srcId="{F9A7AD2B-32C2-4DFC-A74B-FCBEDCD99B07}" destId="{3D626C2D-2B07-4485-9807-6186413C53AA}" srcOrd="1" destOrd="0" presId="urn:microsoft.com/office/officeart/2018/2/layout/IconLabelList"/>
    <dgm:cxn modelId="{A1D0C81A-1A0F-4476-86FC-F5A171EFC6B3}" type="presParOf" srcId="{F9A7AD2B-32C2-4DFC-A74B-FCBEDCD99B07}" destId="{7209F927-5D79-4DEC-945A-122219065D0E}"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94CC24-EA97-4206-8C2C-960E4AB4F65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F4B3FE9-DD2C-4845-9344-849D3A9DA97B}">
      <dgm:prSet/>
      <dgm:spPr/>
      <dgm:t>
        <a:bodyPr/>
        <a:lstStyle/>
        <a:p>
          <a:r>
            <a:rPr lang="en-GB"/>
            <a:t>Small actions may have a large impact on the school system or wider systems</a:t>
          </a:r>
          <a:endParaRPr lang="en-US"/>
        </a:p>
      </dgm:t>
    </dgm:pt>
    <dgm:pt modelId="{B49B8D39-AAD3-4C50-833D-F5471A145553}" type="parTrans" cxnId="{5C0862C2-5AFD-45B4-865F-D00629822428}">
      <dgm:prSet/>
      <dgm:spPr/>
      <dgm:t>
        <a:bodyPr/>
        <a:lstStyle/>
        <a:p>
          <a:endParaRPr lang="en-US"/>
        </a:p>
      </dgm:t>
    </dgm:pt>
    <dgm:pt modelId="{A25EB260-4A5E-4297-A7B7-A8D1E31AFA52}" type="sibTrans" cxnId="{5C0862C2-5AFD-45B4-865F-D00629822428}">
      <dgm:prSet/>
      <dgm:spPr/>
      <dgm:t>
        <a:bodyPr/>
        <a:lstStyle/>
        <a:p>
          <a:endParaRPr lang="en-US"/>
        </a:p>
      </dgm:t>
    </dgm:pt>
    <dgm:pt modelId="{DEBDF3C6-945F-477B-8107-D04C8C75D098}">
      <dgm:prSet/>
      <dgm:spPr/>
      <dgm:t>
        <a:bodyPr/>
        <a:lstStyle/>
        <a:p>
          <a:r>
            <a:rPr lang="en-GB"/>
            <a:t>Difficult to establish cause and effect</a:t>
          </a:r>
          <a:endParaRPr lang="en-US"/>
        </a:p>
      </dgm:t>
    </dgm:pt>
    <dgm:pt modelId="{E69CAE66-88C6-4E78-8DCC-82235CEA1F9E}" type="parTrans" cxnId="{F0806DFB-4239-4316-B2F0-66094A0B4206}">
      <dgm:prSet/>
      <dgm:spPr/>
      <dgm:t>
        <a:bodyPr/>
        <a:lstStyle/>
        <a:p>
          <a:endParaRPr lang="en-US"/>
        </a:p>
      </dgm:t>
    </dgm:pt>
    <dgm:pt modelId="{D4277D2F-9174-4198-B4DC-2C039CDE0130}" type="sibTrans" cxnId="{F0806DFB-4239-4316-B2F0-66094A0B4206}">
      <dgm:prSet/>
      <dgm:spPr/>
      <dgm:t>
        <a:bodyPr/>
        <a:lstStyle/>
        <a:p>
          <a:endParaRPr lang="en-US"/>
        </a:p>
      </dgm:t>
    </dgm:pt>
    <dgm:pt modelId="{5E6CF4BF-3027-4EB7-986F-B4D54FE2F2B2}">
      <dgm:prSet/>
      <dgm:spPr/>
      <dgm:t>
        <a:bodyPr/>
        <a:lstStyle/>
        <a:p>
          <a:r>
            <a:rPr lang="en-GB"/>
            <a:t>New emergence interacting with systems</a:t>
          </a:r>
          <a:endParaRPr lang="en-US"/>
        </a:p>
      </dgm:t>
    </dgm:pt>
    <dgm:pt modelId="{F8A53A05-CDF3-4485-B863-8D37849A8F97}" type="parTrans" cxnId="{CE6033DD-0878-403C-978F-9F3C613AE598}">
      <dgm:prSet/>
      <dgm:spPr/>
      <dgm:t>
        <a:bodyPr/>
        <a:lstStyle/>
        <a:p>
          <a:endParaRPr lang="en-US"/>
        </a:p>
      </dgm:t>
    </dgm:pt>
    <dgm:pt modelId="{1A039075-709F-4D7F-8F16-196C6F33DD19}" type="sibTrans" cxnId="{CE6033DD-0878-403C-978F-9F3C613AE598}">
      <dgm:prSet/>
      <dgm:spPr/>
      <dgm:t>
        <a:bodyPr/>
        <a:lstStyle/>
        <a:p>
          <a:endParaRPr lang="en-US"/>
        </a:p>
      </dgm:t>
    </dgm:pt>
    <dgm:pt modelId="{CBAB959E-A642-482A-BBA9-A453DB1EFCDC}">
      <dgm:prSet/>
      <dgm:spPr/>
      <dgm:t>
        <a:bodyPr/>
        <a:lstStyle/>
        <a:p>
          <a:r>
            <a:rPr lang="en-US"/>
            <a:t>Awareness</a:t>
          </a:r>
          <a:r>
            <a:rPr lang="en-US" baseline="0"/>
            <a:t> of uncertainty for the long-term</a:t>
          </a:r>
          <a:endParaRPr lang="en-US"/>
        </a:p>
      </dgm:t>
    </dgm:pt>
    <dgm:pt modelId="{427E16AF-57E0-4D2C-89D0-4851D122389B}" type="parTrans" cxnId="{F866DC21-0414-47F1-9650-499E7A7275AD}">
      <dgm:prSet/>
      <dgm:spPr/>
      <dgm:t>
        <a:bodyPr/>
        <a:lstStyle/>
        <a:p>
          <a:endParaRPr lang="en-US"/>
        </a:p>
      </dgm:t>
    </dgm:pt>
    <dgm:pt modelId="{57392E06-A4F0-4E7A-9C9E-6E5BEE0D8806}" type="sibTrans" cxnId="{F866DC21-0414-47F1-9650-499E7A7275AD}">
      <dgm:prSet/>
      <dgm:spPr/>
      <dgm:t>
        <a:bodyPr/>
        <a:lstStyle/>
        <a:p>
          <a:endParaRPr lang="en-US"/>
        </a:p>
      </dgm:t>
    </dgm:pt>
    <dgm:pt modelId="{DF3498F2-5DFA-4FDB-BA02-3D1DB83455CD}">
      <dgm:prSet/>
      <dgm:spPr/>
      <dgm:t>
        <a:bodyPr/>
        <a:lstStyle/>
        <a:p>
          <a:r>
            <a:rPr lang="en-US"/>
            <a:t>Awareness that other systems impact the school system</a:t>
          </a:r>
        </a:p>
      </dgm:t>
    </dgm:pt>
    <dgm:pt modelId="{47FFAD39-62AB-4099-A189-66301F8D2241}" type="parTrans" cxnId="{547BE627-2849-4273-B15D-8470EF4F7DDA}">
      <dgm:prSet/>
      <dgm:spPr/>
      <dgm:t>
        <a:bodyPr/>
        <a:lstStyle/>
        <a:p>
          <a:endParaRPr lang="en-US"/>
        </a:p>
      </dgm:t>
    </dgm:pt>
    <dgm:pt modelId="{0E2D436A-F1B4-468E-B45E-CAD3E317DCE4}" type="sibTrans" cxnId="{547BE627-2849-4273-B15D-8470EF4F7DDA}">
      <dgm:prSet/>
      <dgm:spPr/>
      <dgm:t>
        <a:bodyPr/>
        <a:lstStyle/>
        <a:p>
          <a:endParaRPr lang="en-US"/>
        </a:p>
      </dgm:t>
    </dgm:pt>
    <dgm:pt modelId="{2DC9497C-F5DA-4D67-82F2-2E6785DB4D6B}">
      <dgm:prSet/>
      <dgm:spPr/>
      <dgm:t>
        <a:bodyPr/>
        <a:lstStyle/>
        <a:p>
          <a:r>
            <a:rPr lang="en-US"/>
            <a:t>Interactions change the system</a:t>
          </a:r>
        </a:p>
      </dgm:t>
    </dgm:pt>
    <dgm:pt modelId="{8C9FE02E-25E3-4050-97A1-321532AA9B04}" type="parTrans" cxnId="{F6507AE1-1FE1-4BF5-B1DF-BA30FD9FE036}">
      <dgm:prSet/>
      <dgm:spPr/>
      <dgm:t>
        <a:bodyPr/>
        <a:lstStyle/>
        <a:p>
          <a:endParaRPr lang="en-US"/>
        </a:p>
      </dgm:t>
    </dgm:pt>
    <dgm:pt modelId="{CA5A2A81-D5E1-4086-8F1F-9E5FF091B169}" type="sibTrans" cxnId="{F6507AE1-1FE1-4BF5-B1DF-BA30FD9FE036}">
      <dgm:prSet/>
      <dgm:spPr/>
      <dgm:t>
        <a:bodyPr/>
        <a:lstStyle/>
        <a:p>
          <a:endParaRPr lang="en-US"/>
        </a:p>
      </dgm:t>
    </dgm:pt>
    <dgm:pt modelId="{58CF2B08-80FF-8349-9696-FC76BBD5A465}">
      <dgm:prSet/>
      <dgm:spPr/>
      <dgm:t>
        <a:bodyPr/>
        <a:lstStyle/>
        <a:p>
          <a:r>
            <a:rPr lang="en-GB"/>
            <a:t>Harness nested and sub-systems to share resources and aid improvement</a:t>
          </a:r>
        </a:p>
      </dgm:t>
    </dgm:pt>
    <dgm:pt modelId="{283E6680-7AF3-FF4C-B9B5-DD302E489440}" type="parTrans" cxnId="{03C5E716-84F3-D942-9799-4383235ACF79}">
      <dgm:prSet/>
      <dgm:spPr/>
      <dgm:t>
        <a:bodyPr/>
        <a:lstStyle/>
        <a:p>
          <a:endParaRPr lang="en-GB"/>
        </a:p>
      </dgm:t>
    </dgm:pt>
    <dgm:pt modelId="{10C85FE5-7202-2840-A1FC-E41403D9225E}" type="sibTrans" cxnId="{03C5E716-84F3-D942-9799-4383235ACF79}">
      <dgm:prSet/>
      <dgm:spPr/>
      <dgm:t>
        <a:bodyPr/>
        <a:lstStyle/>
        <a:p>
          <a:endParaRPr lang="en-GB"/>
        </a:p>
      </dgm:t>
    </dgm:pt>
    <dgm:pt modelId="{569420FC-C8C5-034F-A371-A22476D6CA02}">
      <dgm:prSet/>
      <dgm:spPr/>
      <dgm:t>
        <a:bodyPr/>
        <a:lstStyle/>
        <a:p>
          <a:r>
            <a:rPr lang="en-GB"/>
            <a:t>Influence and improve policy, practice and research</a:t>
          </a:r>
        </a:p>
      </dgm:t>
    </dgm:pt>
    <dgm:pt modelId="{71E99E20-3F45-4A4F-9168-7BDD4162FF22}" type="parTrans" cxnId="{80B4C86D-ADA3-664C-8580-3D9BA74BF8E6}">
      <dgm:prSet/>
      <dgm:spPr/>
      <dgm:t>
        <a:bodyPr/>
        <a:lstStyle/>
        <a:p>
          <a:endParaRPr lang="en-GB"/>
        </a:p>
      </dgm:t>
    </dgm:pt>
    <dgm:pt modelId="{CC989C97-ADAD-B64C-9AB6-749C27CDAF5A}" type="sibTrans" cxnId="{80B4C86D-ADA3-664C-8580-3D9BA74BF8E6}">
      <dgm:prSet/>
      <dgm:spPr/>
      <dgm:t>
        <a:bodyPr/>
        <a:lstStyle/>
        <a:p>
          <a:endParaRPr lang="en-GB"/>
        </a:p>
      </dgm:t>
    </dgm:pt>
    <dgm:pt modelId="{DC2B216A-ED9E-C841-A5BA-D822114AFBAD}" type="pres">
      <dgm:prSet presAssocID="{9E94CC24-EA97-4206-8C2C-960E4AB4F65C}" presName="diagram" presStyleCnt="0">
        <dgm:presLayoutVars>
          <dgm:dir/>
          <dgm:resizeHandles val="exact"/>
        </dgm:presLayoutVars>
      </dgm:prSet>
      <dgm:spPr/>
    </dgm:pt>
    <dgm:pt modelId="{BCBD801B-8EFA-624E-983A-C8C36BF1B989}" type="pres">
      <dgm:prSet presAssocID="{6F4B3FE9-DD2C-4845-9344-849D3A9DA97B}" presName="node" presStyleLbl="node1" presStyleIdx="0" presStyleCnt="8">
        <dgm:presLayoutVars>
          <dgm:bulletEnabled val="1"/>
        </dgm:presLayoutVars>
      </dgm:prSet>
      <dgm:spPr/>
    </dgm:pt>
    <dgm:pt modelId="{993D1014-255F-8243-839A-79A187AB8F44}" type="pres">
      <dgm:prSet presAssocID="{A25EB260-4A5E-4297-A7B7-A8D1E31AFA52}" presName="sibTrans" presStyleCnt="0"/>
      <dgm:spPr/>
    </dgm:pt>
    <dgm:pt modelId="{430C61DD-CAA3-774B-90C5-2988A6EE7F6B}" type="pres">
      <dgm:prSet presAssocID="{DEBDF3C6-945F-477B-8107-D04C8C75D098}" presName="node" presStyleLbl="node1" presStyleIdx="1" presStyleCnt="8">
        <dgm:presLayoutVars>
          <dgm:bulletEnabled val="1"/>
        </dgm:presLayoutVars>
      </dgm:prSet>
      <dgm:spPr/>
    </dgm:pt>
    <dgm:pt modelId="{5C1F5DBF-88DF-F24C-AFF7-02B18A669BB4}" type="pres">
      <dgm:prSet presAssocID="{D4277D2F-9174-4198-B4DC-2C039CDE0130}" presName="sibTrans" presStyleCnt="0"/>
      <dgm:spPr/>
    </dgm:pt>
    <dgm:pt modelId="{E6888EB3-8599-CF4F-9D58-8ED1F844E50A}" type="pres">
      <dgm:prSet presAssocID="{5E6CF4BF-3027-4EB7-986F-B4D54FE2F2B2}" presName="node" presStyleLbl="node1" presStyleIdx="2" presStyleCnt="8">
        <dgm:presLayoutVars>
          <dgm:bulletEnabled val="1"/>
        </dgm:presLayoutVars>
      </dgm:prSet>
      <dgm:spPr/>
    </dgm:pt>
    <dgm:pt modelId="{70DB0B4E-4652-7943-BD7E-C7FFD35FA026}" type="pres">
      <dgm:prSet presAssocID="{1A039075-709F-4D7F-8F16-196C6F33DD19}" presName="sibTrans" presStyleCnt="0"/>
      <dgm:spPr/>
    </dgm:pt>
    <dgm:pt modelId="{3CCE57CD-62EB-E94D-A077-8D5A240A5B44}" type="pres">
      <dgm:prSet presAssocID="{CBAB959E-A642-482A-BBA9-A453DB1EFCDC}" presName="node" presStyleLbl="node1" presStyleIdx="3" presStyleCnt="8">
        <dgm:presLayoutVars>
          <dgm:bulletEnabled val="1"/>
        </dgm:presLayoutVars>
      </dgm:prSet>
      <dgm:spPr/>
    </dgm:pt>
    <dgm:pt modelId="{76F2FE09-78AA-8B4D-91C3-9693913F429D}" type="pres">
      <dgm:prSet presAssocID="{57392E06-A4F0-4E7A-9C9E-6E5BEE0D8806}" presName="sibTrans" presStyleCnt="0"/>
      <dgm:spPr/>
    </dgm:pt>
    <dgm:pt modelId="{880B00DD-CBDC-6942-BF59-D86FF55A1569}" type="pres">
      <dgm:prSet presAssocID="{DF3498F2-5DFA-4FDB-BA02-3D1DB83455CD}" presName="node" presStyleLbl="node1" presStyleIdx="4" presStyleCnt="8">
        <dgm:presLayoutVars>
          <dgm:bulletEnabled val="1"/>
        </dgm:presLayoutVars>
      </dgm:prSet>
      <dgm:spPr/>
    </dgm:pt>
    <dgm:pt modelId="{7D182A58-5317-5D45-8E51-AD506054B2B1}" type="pres">
      <dgm:prSet presAssocID="{0E2D436A-F1B4-468E-B45E-CAD3E317DCE4}" presName="sibTrans" presStyleCnt="0"/>
      <dgm:spPr/>
    </dgm:pt>
    <dgm:pt modelId="{B5CE01E4-6157-8049-BF7D-E130E3019162}" type="pres">
      <dgm:prSet presAssocID="{2DC9497C-F5DA-4D67-82F2-2E6785DB4D6B}" presName="node" presStyleLbl="node1" presStyleIdx="5" presStyleCnt="8">
        <dgm:presLayoutVars>
          <dgm:bulletEnabled val="1"/>
        </dgm:presLayoutVars>
      </dgm:prSet>
      <dgm:spPr/>
    </dgm:pt>
    <dgm:pt modelId="{B089634A-F762-4244-A0A9-1386FD05F699}" type="pres">
      <dgm:prSet presAssocID="{CA5A2A81-D5E1-4086-8F1F-9E5FF091B169}" presName="sibTrans" presStyleCnt="0"/>
      <dgm:spPr/>
    </dgm:pt>
    <dgm:pt modelId="{F36F6B04-1EFD-F34B-A659-188708EF378B}" type="pres">
      <dgm:prSet presAssocID="{58CF2B08-80FF-8349-9696-FC76BBD5A465}" presName="node" presStyleLbl="node1" presStyleIdx="6" presStyleCnt="8">
        <dgm:presLayoutVars>
          <dgm:bulletEnabled val="1"/>
        </dgm:presLayoutVars>
      </dgm:prSet>
      <dgm:spPr/>
    </dgm:pt>
    <dgm:pt modelId="{79AC4DAA-6B20-A84D-9473-2FAB67D0C77D}" type="pres">
      <dgm:prSet presAssocID="{10C85FE5-7202-2840-A1FC-E41403D9225E}" presName="sibTrans" presStyleCnt="0"/>
      <dgm:spPr/>
    </dgm:pt>
    <dgm:pt modelId="{F8E18E22-3944-4046-A70E-17EA1E26A8C4}" type="pres">
      <dgm:prSet presAssocID="{569420FC-C8C5-034F-A371-A22476D6CA02}" presName="node" presStyleLbl="node1" presStyleIdx="7" presStyleCnt="8">
        <dgm:presLayoutVars>
          <dgm:bulletEnabled val="1"/>
        </dgm:presLayoutVars>
      </dgm:prSet>
      <dgm:spPr/>
    </dgm:pt>
  </dgm:ptLst>
  <dgm:cxnLst>
    <dgm:cxn modelId="{03C5E716-84F3-D942-9799-4383235ACF79}" srcId="{9E94CC24-EA97-4206-8C2C-960E4AB4F65C}" destId="{58CF2B08-80FF-8349-9696-FC76BBD5A465}" srcOrd="6" destOrd="0" parTransId="{283E6680-7AF3-FF4C-B9B5-DD302E489440}" sibTransId="{10C85FE5-7202-2840-A1FC-E41403D9225E}"/>
    <dgm:cxn modelId="{F866DC21-0414-47F1-9650-499E7A7275AD}" srcId="{9E94CC24-EA97-4206-8C2C-960E4AB4F65C}" destId="{CBAB959E-A642-482A-BBA9-A453DB1EFCDC}" srcOrd="3" destOrd="0" parTransId="{427E16AF-57E0-4D2C-89D0-4851D122389B}" sibTransId="{57392E06-A4F0-4E7A-9C9E-6E5BEE0D8806}"/>
    <dgm:cxn modelId="{547BE627-2849-4273-B15D-8470EF4F7DDA}" srcId="{9E94CC24-EA97-4206-8C2C-960E4AB4F65C}" destId="{DF3498F2-5DFA-4FDB-BA02-3D1DB83455CD}" srcOrd="4" destOrd="0" parTransId="{47FFAD39-62AB-4099-A189-66301F8D2241}" sibTransId="{0E2D436A-F1B4-468E-B45E-CAD3E317DCE4}"/>
    <dgm:cxn modelId="{679D9036-6BA8-374C-ADE5-6C34F3602E40}" type="presOf" srcId="{569420FC-C8C5-034F-A371-A22476D6CA02}" destId="{F8E18E22-3944-4046-A70E-17EA1E26A8C4}" srcOrd="0" destOrd="0" presId="urn:microsoft.com/office/officeart/2005/8/layout/default"/>
    <dgm:cxn modelId="{8E380F4C-3CBF-0F4C-AC90-534FE99BCE7F}" type="presOf" srcId="{58CF2B08-80FF-8349-9696-FC76BBD5A465}" destId="{F36F6B04-1EFD-F34B-A659-188708EF378B}" srcOrd="0" destOrd="0" presId="urn:microsoft.com/office/officeart/2005/8/layout/default"/>
    <dgm:cxn modelId="{80B4C86D-ADA3-664C-8580-3D9BA74BF8E6}" srcId="{9E94CC24-EA97-4206-8C2C-960E4AB4F65C}" destId="{569420FC-C8C5-034F-A371-A22476D6CA02}" srcOrd="7" destOrd="0" parTransId="{71E99E20-3F45-4A4F-9168-7BDD4162FF22}" sibTransId="{CC989C97-ADAD-B64C-9AB6-749C27CDAF5A}"/>
    <dgm:cxn modelId="{FADDBA50-4ACB-CD46-A95F-D884F0FCD996}" type="presOf" srcId="{DEBDF3C6-945F-477B-8107-D04C8C75D098}" destId="{430C61DD-CAA3-774B-90C5-2988A6EE7F6B}" srcOrd="0" destOrd="0" presId="urn:microsoft.com/office/officeart/2005/8/layout/default"/>
    <dgm:cxn modelId="{6F3A1C51-8335-E341-A885-64345DE93B60}" type="presOf" srcId="{6F4B3FE9-DD2C-4845-9344-849D3A9DA97B}" destId="{BCBD801B-8EFA-624E-983A-C8C36BF1B989}" srcOrd="0" destOrd="0" presId="urn:microsoft.com/office/officeart/2005/8/layout/default"/>
    <dgm:cxn modelId="{98D01591-3B2C-2E44-BCA0-298E437D3C56}" type="presOf" srcId="{2DC9497C-F5DA-4D67-82F2-2E6785DB4D6B}" destId="{B5CE01E4-6157-8049-BF7D-E130E3019162}" srcOrd="0" destOrd="0" presId="urn:microsoft.com/office/officeart/2005/8/layout/default"/>
    <dgm:cxn modelId="{7F5FF199-E97D-1746-BF4A-994CD14D0775}" type="presOf" srcId="{CBAB959E-A642-482A-BBA9-A453DB1EFCDC}" destId="{3CCE57CD-62EB-E94D-A077-8D5A240A5B44}" srcOrd="0" destOrd="0" presId="urn:microsoft.com/office/officeart/2005/8/layout/default"/>
    <dgm:cxn modelId="{ECD4A2C1-A490-8142-95AE-88BDE6F46414}" type="presOf" srcId="{9E94CC24-EA97-4206-8C2C-960E4AB4F65C}" destId="{DC2B216A-ED9E-C841-A5BA-D822114AFBAD}" srcOrd="0" destOrd="0" presId="urn:microsoft.com/office/officeart/2005/8/layout/default"/>
    <dgm:cxn modelId="{5C0862C2-5AFD-45B4-865F-D00629822428}" srcId="{9E94CC24-EA97-4206-8C2C-960E4AB4F65C}" destId="{6F4B3FE9-DD2C-4845-9344-849D3A9DA97B}" srcOrd="0" destOrd="0" parTransId="{B49B8D39-AAD3-4C50-833D-F5471A145553}" sibTransId="{A25EB260-4A5E-4297-A7B7-A8D1E31AFA52}"/>
    <dgm:cxn modelId="{CE6033DD-0878-403C-978F-9F3C613AE598}" srcId="{9E94CC24-EA97-4206-8C2C-960E4AB4F65C}" destId="{5E6CF4BF-3027-4EB7-986F-B4D54FE2F2B2}" srcOrd="2" destOrd="0" parTransId="{F8A53A05-CDF3-4485-B863-8D37849A8F97}" sibTransId="{1A039075-709F-4D7F-8F16-196C6F33DD19}"/>
    <dgm:cxn modelId="{F05E85DD-FB34-2947-BBF4-E35065C1D74A}" type="presOf" srcId="{DF3498F2-5DFA-4FDB-BA02-3D1DB83455CD}" destId="{880B00DD-CBDC-6942-BF59-D86FF55A1569}" srcOrd="0" destOrd="0" presId="urn:microsoft.com/office/officeart/2005/8/layout/default"/>
    <dgm:cxn modelId="{F6507AE1-1FE1-4BF5-B1DF-BA30FD9FE036}" srcId="{9E94CC24-EA97-4206-8C2C-960E4AB4F65C}" destId="{2DC9497C-F5DA-4D67-82F2-2E6785DB4D6B}" srcOrd="5" destOrd="0" parTransId="{8C9FE02E-25E3-4050-97A1-321532AA9B04}" sibTransId="{CA5A2A81-D5E1-4086-8F1F-9E5FF091B169}"/>
    <dgm:cxn modelId="{E3C87CE6-BCC4-C941-AC2A-98D245B68E67}" type="presOf" srcId="{5E6CF4BF-3027-4EB7-986F-B4D54FE2F2B2}" destId="{E6888EB3-8599-CF4F-9D58-8ED1F844E50A}" srcOrd="0" destOrd="0" presId="urn:microsoft.com/office/officeart/2005/8/layout/default"/>
    <dgm:cxn modelId="{F0806DFB-4239-4316-B2F0-66094A0B4206}" srcId="{9E94CC24-EA97-4206-8C2C-960E4AB4F65C}" destId="{DEBDF3C6-945F-477B-8107-D04C8C75D098}" srcOrd="1" destOrd="0" parTransId="{E69CAE66-88C6-4E78-8DCC-82235CEA1F9E}" sibTransId="{D4277D2F-9174-4198-B4DC-2C039CDE0130}"/>
    <dgm:cxn modelId="{549384D5-4EA8-4A44-954C-C12350960338}" type="presParOf" srcId="{DC2B216A-ED9E-C841-A5BA-D822114AFBAD}" destId="{BCBD801B-8EFA-624E-983A-C8C36BF1B989}" srcOrd="0" destOrd="0" presId="urn:microsoft.com/office/officeart/2005/8/layout/default"/>
    <dgm:cxn modelId="{E866E318-FC7C-F84D-A4F6-2EDC16112CA5}" type="presParOf" srcId="{DC2B216A-ED9E-C841-A5BA-D822114AFBAD}" destId="{993D1014-255F-8243-839A-79A187AB8F44}" srcOrd="1" destOrd="0" presId="urn:microsoft.com/office/officeart/2005/8/layout/default"/>
    <dgm:cxn modelId="{4611EB35-A335-5847-8DDD-16C891EA4702}" type="presParOf" srcId="{DC2B216A-ED9E-C841-A5BA-D822114AFBAD}" destId="{430C61DD-CAA3-774B-90C5-2988A6EE7F6B}" srcOrd="2" destOrd="0" presId="urn:microsoft.com/office/officeart/2005/8/layout/default"/>
    <dgm:cxn modelId="{36A6CFEC-654B-8047-BCCA-15258E6D7F48}" type="presParOf" srcId="{DC2B216A-ED9E-C841-A5BA-D822114AFBAD}" destId="{5C1F5DBF-88DF-F24C-AFF7-02B18A669BB4}" srcOrd="3" destOrd="0" presId="urn:microsoft.com/office/officeart/2005/8/layout/default"/>
    <dgm:cxn modelId="{8B8FE108-2815-4B47-ABD2-2DCD726BEE4B}" type="presParOf" srcId="{DC2B216A-ED9E-C841-A5BA-D822114AFBAD}" destId="{E6888EB3-8599-CF4F-9D58-8ED1F844E50A}" srcOrd="4" destOrd="0" presId="urn:microsoft.com/office/officeart/2005/8/layout/default"/>
    <dgm:cxn modelId="{BEF1079F-9E3C-6748-B215-D3EDD7D556C6}" type="presParOf" srcId="{DC2B216A-ED9E-C841-A5BA-D822114AFBAD}" destId="{70DB0B4E-4652-7943-BD7E-C7FFD35FA026}" srcOrd="5" destOrd="0" presId="urn:microsoft.com/office/officeart/2005/8/layout/default"/>
    <dgm:cxn modelId="{580818D0-3BB6-9545-949E-7C33578162FC}" type="presParOf" srcId="{DC2B216A-ED9E-C841-A5BA-D822114AFBAD}" destId="{3CCE57CD-62EB-E94D-A077-8D5A240A5B44}" srcOrd="6" destOrd="0" presId="urn:microsoft.com/office/officeart/2005/8/layout/default"/>
    <dgm:cxn modelId="{95042660-487E-A743-B278-448AB8F3DC7B}" type="presParOf" srcId="{DC2B216A-ED9E-C841-A5BA-D822114AFBAD}" destId="{76F2FE09-78AA-8B4D-91C3-9693913F429D}" srcOrd="7" destOrd="0" presId="urn:microsoft.com/office/officeart/2005/8/layout/default"/>
    <dgm:cxn modelId="{0EE45301-E1A7-6443-AE58-79F6CCEE3581}" type="presParOf" srcId="{DC2B216A-ED9E-C841-A5BA-D822114AFBAD}" destId="{880B00DD-CBDC-6942-BF59-D86FF55A1569}" srcOrd="8" destOrd="0" presId="urn:microsoft.com/office/officeart/2005/8/layout/default"/>
    <dgm:cxn modelId="{47BD6995-9171-034E-8D0C-E3A618F4FC9D}" type="presParOf" srcId="{DC2B216A-ED9E-C841-A5BA-D822114AFBAD}" destId="{7D182A58-5317-5D45-8E51-AD506054B2B1}" srcOrd="9" destOrd="0" presId="urn:microsoft.com/office/officeart/2005/8/layout/default"/>
    <dgm:cxn modelId="{F3621A37-F238-4E4C-B6BC-87B6044449DA}" type="presParOf" srcId="{DC2B216A-ED9E-C841-A5BA-D822114AFBAD}" destId="{B5CE01E4-6157-8049-BF7D-E130E3019162}" srcOrd="10" destOrd="0" presId="urn:microsoft.com/office/officeart/2005/8/layout/default"/>
    <dgm:cxn modelId="{76B86EF1-3E11-CA4E-B767-8CD9E7452C71}" type="presParOf" srcId="{DC2B216A-ED9E-C841-A5BA-D822114AFBAD}" destId="{B089634A-F762-4244-A0A9-1386FD05F699}" srcOrd="11" destOrd="0" presId="urn:microsoft.com/office/officeart/2005/8/layout/default"/>
    <dgm:cxn modelId="{F31EC6F2-B7AE-BC44-BC9E-1B279CE6D239}" type="presParOf" srcId="{DC2B216A-ED9E-C841-A5BA-D822114AFBAD}" destId="{F36F6B04-1EFD-F34B-A659-188708EF378B}" srcOrd="12" destOrd="0" presId="urn:microsoft.com/office/officeart/2005/8/layout/default"/>
    <dgm:cxn modelId="{867F6D7A-3B1E-624C-9425-DEDD5E5B3E52}" type="presParOf" srcId="{DC2B216A-ED9E-C841-A5BA-D822114AFBAD}" destId="{79AC4DAA-6B20-A84D-9473-2FAB67D0C77D}" srcOrd="13" destOrd="0" presId="urn:microsoft.com/office/officeart/2005/8/layout/default"/>
    <dgm:cxn modelId="{12DBEA4F-AB26-F14B-8314-A11C753E9CC3}" type="presParOf" srcId="{DC2B216A-ED9E-C841-A5BA-D822114AFBAD}" destId="{F8E18E22-3944-4046-A70E-17EA1E26A8C4}"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50B2F-07E3-4857-8068-0FB298029B3E}">
      <dsp:nvSpPr>
        <dsp:cNvPr id="0" name=""/>
        <dsp:cNvSpPr/>
      </dsp:nvSpPr>
      <dsp:spPr>
        <a:xfrm>
          <a:off x="1026791" y="910954"/>
          <a:ext cx="1268098" cy="12680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974F02-1715-46A7-848E-96B761D9C7FC}">
      <dsp:nvSpPr>
        <dsp:cNvPr id="0" name=""/>
        <dsp:cNvSpPr/>
      </dsp:nvSpPr>
      <dsp:spPr>
        <a:xfrm>
          <a:off x="251842" y="2621316"/>
          <a:ext cx="2817996"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Some parts of the problem are unique</a:t>
          </a:r>
        </a:p>
      </dsp:txBody>
      <dsp:txXfrm>
        <a:off x="251842" y="2621316"/>
        <a:ext cx="2817996" cy="1237500"/>
      </dsp:txXfrm>
    </dsp:sp>
    <dsp:sp modelId="{26461011-4654-4EF7-8673-2AA06D6E460F}">
      <dsp:nvSpPr>
        <dsp:cNvPr id="0" name=""/>
        <dsp:cNvSpPr/>
      </dsp:nvSpPr>
      <dsp:spPr>
        <a:xfrm>
          <a:off x="4337937" y="910954"/>
          <a:ext cx="1268098" cy="12680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828415-DA11-4587-BFF4-B5FF90D32AB3}">
      <dsp:nvSpPr>
        <dsp:cNvPr id="0" name=""/>
        <dsp:cNvSpPr/>
      </dsp:nvSpPr>
      <dsp:spPr>
        <a:xfrm>
          <a:off x="3562988" y="2621316"/>
          <a:ext cx="2817996"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Other people would provide an alternative description of the problem. </a:t>
          </a:r>
        </a:p>
      </dsp:txBody>
      <dsp:txXfrm>
        <a:off x="3562988" y="2621316"/>
        <a:ext cx="2817996" cy="1237500"/>
      </dsp:txXfrm>
    </dsp:sp>
    <dsp:sp modelId="{D6ED57ED-1FB0-412D-8CF4-F63DC1CB4E58}">
      <dsp:nvSpPr>
        <dsp:cNvPr id="0" name=""/>
        <dsp:cNvSpPr/>
      </dsp:nvSpPr>
      <dsp:spPr>
        <a:xfrm>
          <a:off x="7649083" y="910954"/>
          <a:ext cx="1268098" cy="126809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DCDD79-8A7B-456D-BF13-828A2B75DABD}">
      <dsp:nvSpPr>
        <dsp:cNvPr id="0" name=""/>
        <dsp:cNvSpPr/>
      </dsp:nvSpPr>
      <dsp:spPr>
        <a:xfrm>
          <a:off x="6874134" y="2621316"/>
          <a:ext cx="2817996"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The problem is linked to another problem or solution. </a:t>
          </a:r>
        </a:p>
      </dsp:txBody>
      <dsp:txXfrm>
        <a:off x="6874134" y="2621316"/>
        <a:ext cx="2817996" cy="123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62C6B-455C-4FD9-A276-3424A66F97B6}">
      <dsp:nvSpPr>
        <dsp:cNvPr id="0" name=""/>
        <dsp:cNvSpPr/>
      </dsp:nvSpPr>
      <dsp:spPr>
        <a:xfrm>
          <a:off x="1464827" y="657658"/>
          <a:ext cx="1051255" cy="10512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3048D4-EA00-467F-9320-B1751734E7D1}">
      <dsp:nvSpPr>
        <dsp:cNvPr id="0" name=""/>
        <dsp:cNvSpPr/>
      </dsp:nvSpPr>
      <dsp:spPr>
        <a:xfrm>
          <a:off x="318491" y="2174072"/>
          <a:ext cx="3343928" cy="158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There is no solution to the problem that is obvious and previous experience doesn’t tell you what to do or what is likely to happen. </a:t>
          </a:r>
        </a:p>
      </dsp:txBody>
      <dsp:txXfrm>
        <a:off x="318491" y="2174072"/>
        <a:ext cx="3343928" cy="1584371"/>
      </dsp:txXfrm>
    </dsp:sp>
    <dsp:sp modelId="{B88FD189-0E85-47F0-B888-647C03C23FB2}">
      <dsp:nvSpPr>
        <dsp:cNvPr id="0" name=""/>
        <dsp:cNvSpPr/>
      </dsp:nvSpPr>
      <dsp:spPr>
        <a:xfrm>
          <a:off x="4713675" y="657658"/>
          <a:ext cx="1051255" cy="10512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5ADA75-417F-4553-9BBC-BEF652014DFF}">
      <dsp:nvSpPr>
        <dsp:cNvPr id="0" name=""/>
        <dsp:cNvSpPr/>
      </dsp:nvSpPr>
      <dsp:spPr>
        <a:xfrm>
          <a:off x="4071241" y="2174072"/>
          <a:ext cx="2336124" cy="158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You cannot predict what effect your solution will have. </a:t>
          </a:r>
        </a:p>
      </dsp:txBody>
      <dsp:txXfrm>
        <a:off x="4071241" y="2174072"/>
        <a:ext cx="2336124" cy="1584371"/>
      </dsp:txXfrm>
    </dsp:sp>
    <dsp:sp modelId="{B4716D34-7CEE-4D65-86E0-81D6D0BD8148}">
      <dsp:nvSpPr>
        <dsp:cNvPr id="0" name=""/>
        <dsp:cNvSpPr/>
      </dsp:nvSpPr>
      <dsp:spPr>
        <a:xfrm>
          <a:off x="7912215" y="657658"/>
          <a:ext cx="1051255" cy="10512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09F927-5D79-4DEC-945A-122219065D0E}">
      <dsp:nvSpPr>
        <dsp:cNvPr id="0" name=""/>
        <dsp:cNvSpPr/>
      </dsp:nvSpPr>
      <dsp:spPr>
        <a:xfrm>
          <a:off x="6816187" y="2174072"/>
          <a:ext cx="3243311" cy="158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There is no 'right' answer; trying to solve the problem will lead to another problem you have to solve. </a:t>
          </a:r>
        </a:p>
      </dsp:txBody>
      <dsp:txXfrm>
        <a:off x="6816187" y="2174072"/>
        <a:ext cx="3243311" cy="1584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D801B-8EFA-624E-983A-C8C36BF1B989}">
      <dsp:nvSpPr>
        <dsp:cNvPr id="0" name=""/>
        <dsp:cNvSpPr/>
      </dsp:nvSpPr>
      <dsp:spPr>
        <a:xfrm>
          <a:off x="3132"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Small actions may have a large impact on the school system or wider systems</a:t>
          </a:r>
          <a:endParaRPr lang="en-US" sz="1900" kern="1200"/>
        </a:p>
      </dsp:txBody>
      <dsp:txXfrm>
        <a:off x="3132" y="402659"/>
        <a:ext cx="2485200" cy="1491120"/>
      </dsp:txXfrm>
    </dsp:sp>
    <dsp:sp modelId="{430C61DD-CAA3-774B-90C5-2988A6EE7F6B}">
      <dsp:nvSpPr>
        <dsp:cNvPr id="0" name=""/>
        <dsp:cNvSpPr/>
      </dsp:nvSpPr>
      <dsp:spPr>
        <a:xfrm>
          <a:off x="2736852"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Difficult to establish cause and effect</a:t>
          </a:r>
          <a:endParaRPr lang="en-US" sz="1900" kern="1200"/>
        </a:p>
      </dsp:txBody>
      <dsp:txXfrm>
        <a:off x="2736852" y="402659"/>
        <a:ext cx="2485200" cy="1491120"/>
      </dsp:txXfrm>
    </dsp:sp>
    <dsp:sp modelId="{E6888EB3-8599-CF4F-9D58-8ED1F844E50A}">
      <dsp:nvSpPr>
        <dsp:cNvPr id="0" name=""/>
        <dsp:cNvSpPr/>
      </dsp:nvSpPr>
      <dsp:spPr>
        <a:xfrm>
          <a:off x="5470573"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New emergence interacting with systems</a:t>
          </a:r>
          <a:endParaRPr lang="en-US" sz="1900" kern="1200"/>
        </a:p>
      </dsp:txBody>
      <dsp:txXfrm>
        <a:off x="5470573" y="402659"/>
        <a:ext cx="2485200" cy="1491120"/>
      </dsp:txXfrm>
    </dsp:sp>
    <dsp:sp modelId="{3CCE57CD-62EB-E94D-A077-8D5A240A5B44}">
      <dsp:nvSpPr>
        <dsp:cNvPr id="0" name=""/>
        <dsp:cNvSpPr/>
      </dsp:nvSpPr>
      <dsp:spPr>
        <a:xfrm>
          <a:off x="8204293"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Awareness</a:t>
          </a:r>
          <a:r>
            <a:rPr lang="en-US" sz="1900" kern="1200" baseline="0"/>
            <a:t> of uncertainty for the long-term</a:t>
          </a:r>
          <a:endParaRPr lang="en-US" sz="1900" kern="1200"/>
        </a:p>
      </dsp:txBody>
      <dsp:txXfrm>
        <a:off x="8204293" y="402659"/>
        <a:ext cx="2485200" cy="1491120"/>
      </dsp:txXfrm>
    </dsp:sp>
    <dsp:sp modelId="{880B00DD-CBDC-6942-BF59-D86FF55A1569}">
      <dsp:nvSpPr>
        <dsp:cNvPr id="0" name=""/>
        <dsp:cNvSpPr/>
      </dsp:nvSpPr>
      <dsp:spPr>
        <a:xfrm>
          <a:off x="3132"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Awareness that other systems impact the school system</a:t>
          </a:r>
        </a:p>
      </dsp:txBody>
      <dsp:txXfrm>
        <a:off x="3132" y="2142300"/>
        <a:ext cx="2485200" cy="1491120"/>
      </dsp:txXfrm>
    </dsp:sp>
    <dsp:sp modelId="{B5CE01E4-6157-8049-BF7D-E130E3019162}">
      <dsp:nvSpPr>
        <dsp:cNvPr id="0" name=""/>
        <dsp:cNvSpPr/>
      </dsp:nvSpPr>
      <dsp:spPr>
        <a:xfrm>
          <a:off x="2736852"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Interactions change the system</a:t>
          </a:r>
        </a:p>
      </dsp:txBody>
      <dsp:txXfrm>
        <a:off x="2736852" y="2142300"/>
        <a:ext cx="2485200" cy="1491120"/>
      </dsp:txXfrm>
    </dsp:sp>
    <dsp:sp modelId="{F36F6B04-1EFD-F34B-A659-188708EF378B}">
      <dsp:nvSpPr>
        <dsp:cNvPr id="0" name=""/>
        <dsp:cNvSpPr/>
      </dsp:nvSpPr>
      <dsp:spPr>
        <a:xfrm>
          <a:off x="5470573"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Harness nested and sub-systems to share resources and aid improvement</a:t>
          </a:r>
        </a:p>
      </dsp:txBody>
      <dsp:txXfrm>
        <a:off x="5470573" y="2142300"/>
        <a:ext cx="2485200" cy="1491120"/>
      </dsp:txXfrm>
    </dsp:sp>
    <dsp:sp modelId="{F8E18E22-3944-4046-A70E-17EA1E26A8C4}">
      <dsp:nvSpPr>
        <dsp:cNvPr id="0" name=""/>
        <dsp:cNvSpPr/>
      </dsp:nvSpPr>
      <dsp:spPr>
        <a:xfrm>
          <a:off x="8204293"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Influence and improve policy, practice and research</a:t>
          </a:r>
        </a:p>
      </dsp:txBody>
      <dsp:txXfrm>
        <a:off x="8204293" y="2142300"/>
        <a:ext cx="2485200" cy="149112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1DF80-6275-4D4E-884A-93F61306F37F}" type="datetimeFigureOut">
              <a:rPr lang="en-GB" smtClean="0"/>
              <a:t>12/06/2023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C08D3-FE7E-48C9-9F9C-E77B9C63C2EC}" type="slidenum">
              <a:rPr lang="en-GB" smtClean="0"/>
              <a:t>‹#›</a:t>
            </a:fld>
            <a:endParaRPr lang="en-GB"/>
          </a:p>
        </p:txBody>
      </p:sp>
    </p:spTree>
    <p:extLst>
      <p:ext uri="{BB962C8B-B14F-4D97-AF65-F5344CB8AC3E}">
        <p14:creationId xmlns:p14="http://schemas.microsoft.com/office/powerpoint/2010/main" val="387792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Welcome to the Making Sense of School Leadership development programme. Before we get into the main content of today’s session, I will briefly explain who is behind this programme, how it came about, and what we hope to achieve.</a:t>
            </a:r>
          </a:p>
        </p:txBody>
      </p:sp>
      <p:sp>
        <p:nvSpPr>
          <p:cNvPr id="4" name="Slide Number Placeholder 3"/>
          <p:cNvSpPr>
            <a:spLocks noGrp="1"/>
          </p:cNvSpPr>
          <p:nvPr>
            <p:ph type="sldNum" sz="quarter" idx="5"/>
          </p:nvPr>
        </p:nvSpPr>
        <p:spPr/>
        <p:txBody>
          <a:bodyPr/>
          <a:lstStyle/>
          <a:p>
            <a:fld id="{F75C08D3-FE7E-48C9-9F9C-E77B9C63C2EC}" type="slidenum">
              <a:rPr lang="en-GB" smtClean="0"/>
              <a:t>1</a:t>
            </a:fld>
            <a:endParaRPr lang="en-GB"/>
          </a:p>
        </p:txBody>
      </p:sp>
    </p:spTree>
    <p:extLst>
      <p:ext uri="{BB962C8B-B14F-4D97-AF65-F5344CB8AC3E}">
        <p14:creationId xmlns:p14="http://schemas.microsoft.com/office/powerpoint/2010/main" val="732476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11</a:t>
            </a:fld>
            <a:endParaRPr lang="en-GB"/>
          </a:p>
        </p:txBody>
      </p:sp>
    </p:spTree>
    <p:extLst>
      <p:ext uri="{BB962C8B-B14F-4D97-AF65-F5344CB8AC3E}">
        <p14:creationId xmlns:p14="http://schemas.microsoft.com/office/powerpoint/2010/main" val="3979929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12</a:t>
            </a:fld>
            <a:endParaRPr lang="en-GB"/>
          </a:p>
        </p:txBody>
      </p:sp>
    </p:spTree>
    <p:extLst>
      <p:ext uri="{BB962C8B-B14F-4D97-AF65-F5344CB8AC3E}">
        <p14:creationId xmlns:p14="http://schemas.microsoft.com/office/powerpoint/2010/main" val="546229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13</a:t>
            </a:fld>
            <a:endParaRPr lang="en-GB"/>
          </a:p>
        </p:txBody>
      </p:sp>
    </p:spTree>
    <p:extLst>
      <p:ext uri="{BB962C8B-B14F-4D97-AF65-F5344CB8AC3E}">
        <p14:creationId xmlns:p14="http://schemas.microsoft.com/office/powerpoint/2010/main" val="3838611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are nearing the end of the pilot programme. In today’s session, we will reflect on the Experiments you carried out. We will consider two more case studies of wicked problems. Lastly, we will have an opportunity to provide feedback on the programme.</a:t>
            </a:r>
          </a:p>
        </p:txBody>
      </p:sp>
      <p:sp>
        <p:nvSpPr>
          <p:cNvPr id="4" name="Slide Number Placeholder 3"/>
          <p:cNvSpPr>
            <a:spLocks noGrp="1"/>
          </p:cNvSpPr>
          <p:nvPr>
            <p:ph type="sldNum" sz="quarter" idx="5"/>
          </p:nvPr>
        </p:nvSpPr>
        <p:spPr/>
        <p:txBody>
          <a:bodyPr/>
          <a:lstStyle/>
          <a:p>
            <a:fld id="{F75C08D3-FE7E-48C9-9F9C-E77B9C63C2EC}" type="slidenum">
              <a:rPr lang="en-GB" smtClean="0"/>
              <a:t>2</a:t>
            </a:fld>
            <a:endParaRPr lang="en-GB"/>
          </a:p>
        </p:txBody>
      </p:sp>
    </p:spTree>
    <p:extLst>
      <p:ext uri="{BB962C8B-B14F-4D97-AF65-F5344CB8AC3E}">
        <p14:creationId xmlns:p14="http://schemas.microsoft.com/office/powerpoint/2010/main" val="2426588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will start by sharing your reflections on the Experiments you carried out. Remember that this is a sense-making process. Try to articulate your thoughts concisely and ask each other questions which challenge your thinking.</a:t>
            </a:r>
          </a:p>
          <a:p>
            <a:endParaRPr lang="en-GB"/>
          </a:p>
          <a:p>
            <a:r>
              <a:rPr lang="en-GB"/>
              <a:t>Each participant has 15 minutes to discuss their Experiment.</a:t>
            </a:r>
          </a:p>
        </p:txBody>
      </p:sp>
      <p:sp>
        <p:nvSpPr>
          <p:cNvPr id="4" name="Slide Number Placeholder 3"/>
          <p:cNvSpPr>
            <a:spLocks noGrp="1"/>
          </p:cNvSpPr>
          <p:nvPr>
            <p:ph type="sldNum" sz="quarter" idx="5"/>
          </p:nvPr>
        </p:nvSpPr>
        <p:spPr/>
        <p:txBody>
          <a:bodyPr/>
          <a:lstStyle/>
          <a:p>
            <a:fld id="{F75C08D3-FE7E-48C9-9F9C-E77B9C63C2EC}" type="slidenum">
              <a:rPr lang="en-GB" smtClean="0"/>
              <a:t>3</a:t>
            </a:fld>
            <a:endParaRPr lang="en-GB"/>
          </a:p>
        </p:txBody>
      </p:sp>
    </p:spTree>
    <p:extLst>
      <p:ext uri="{BB962C8B-B14F-4D97-AF65-F5344CB8AC3E}">
        <p14:creationId xmlns:p14="http://schemas.microsoft.com/office/powerpoint/2010/main" val="82103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remind ourselves of what we mean by a wicked problem before we look at two more examples.</a:t>
            </a:r>
          </a:p>
          <a:p>
            <a:endParaRPr lang="en-GB"/>
          </a:p>
          <a:p>
            <a:r>
              <a:rPr lang="en-GB"/>
              <a:t>What do these features mean to you and what are the implications for school leaders?</a:t>
            </a:r>
          </a:p>
        </p:txBody>
      </p:sp>
      <p:sp>
        <p:nvSpPr>
          <p:cNvPr id="4" name="Slide Number Placeholder 3"/>
          <p:cNvSpPr>
            <a:spLocks noGrp="1"/>
          </p:cNvSpPr>
          <p:nvPr>
            <p:ph type="sldNum" sz="quarter" idx="5"/>
          </p:nvPr>
        </p:nvSpPr>
        <p:spPr/>
        <p:txBody>
          <a:bodyPr/>
          <a:lstStyle/>
          <a:p>
            <a:fld id="{F75C08D3-FE7E-48C9-9F9C-E77B9C63C2EC}" type="slidenum">
              <a:rPr lang="en-GB" smtClean="0"/>
              <a:t>4</a:t>
            </a:fld>
            <a:endParaRPr lang="en-GB"/>
          </a:p>
        </p:txBody>
      </p:sp>
    </p:spTree>
    <p:extLst>
      <p:ext uri="{BB962C8B-B14F-4D97-AF65-F5344CB8AC3E}">
        <p14:creationId xmlns:p14="http://schemas.microsoft.com/office/powerpoint/2010/main" val="864226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What do these features mean to you and what are the implications for school leaders?</a:t>
            </a:r>
          </a:p>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5</a:t>
            </a:fld>
            <a:endParaRPr lang="en-GB"/>
          </a:p>
        </p:txBody>
      </p:sp>
    </p:spTree>
    <p:extLst>
      <p:ext uri="{BB962C8B-B14F-4D97-AF65-F5344CB8AC3E}">
        <p14:creationId xmlns:p14="http://schemas.microsoft.com/office/powerpoint/2010/main" val="37665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6</a:t>
            </a:fld>
            <a:endParaRPr lang="en-GB"/>
          </a:p>
        </p:txBody>
      </p:sp>
    </p:spTree>
    <p:extLst>
      <p:ext uri="{BB962C8B-B14F-4D97-AF65-F5344CB8AC3E}">
        <p14:creationId xmlns:p14="http://schemas.microsoft.com/office/powerpoint/2010/main" val="592329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are going to look at two more case studies today. As before, we will consider in what ways the problem described is wicked, and discuss our views on the problem and its possible resolution.</a:t>
            </a:r>
          </a:p>
        </p:txBody>
      </p:sp>
      <p:sp>
        <p:nvSpPr>
          <p:cNvPr id="4" name="Slide Number Placeholder 3"/>
          <p:cNvSpPr>
            <a:spLocks noGrp="1"/>
          </p:cNvSpPr>
          <p:nvPr>
            <p:ph type="sldNum" sz="quarter" idx="5"/>
          </p:nvPr>
        </p:nvSpPr>
        <p:spPr/>
        <p:txBody>
          <a:bodyPr/>
          <a:lstStyle/>
          <a:p>
            <a:fld id="{F75C08D3-FE7E-48C9-9F9C-E77B9C63C2EC}" type="slidenum">
              <a:rPr lang="en-GB" smtClean="0"/>
              <a:t>7</a:t>
            </a:fld>
            <a:endParaRPr lang="en-GB"/>
          </a:p>
        </p:txBody>
      </p:sp>
    </p:spTree>
    <p:extLst>
      <p:ext uri="{BB962C8B-B14F-4D97-AF65-F5344CB8AC3E}">
        <p14:creationId xmlns:p14="http://schemas.microsoft.com/office/powerpoint/2010/main" val="2829147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will start by sharing your reflections on the Experiments you carried out. Remember that this is a sense-making process. Try to articulate your thoughts concisely and ask each other questions which challenge your thinking.</a:t>
            </a:r>
          </a:p>
          <a:p>
            <a:endParaRPr lang="en-GB"/>
          </a:p>
          <a:p>
            <a:r>
              <a:rPr lang="en-GB"/>
              <a:t>Each participant has 15 minutes to discuss their Experiment.</a:t>
            </a:r>
          </a:p>
        </p:txBody>
      </p:sp>
      <p:sp>
        <p:nvSpPr>
          <p:cNvPr id="4" name="Slide Number Placeholder 3"/>
          <p:cNvSpPr>
            <a:spLocks noGrp="1"/>
          </p:cNvSpPr>
          <p:nvPr>
            <p:ph type="sldNum" sz="quarter" idx="5"/>
          </p:nvPr>
        </p:nvSpPr>
        <p:spPr/>
        <p:txBody>
          <a:bodyPr/>
          <a:lstStyle/>
          <a:p>
            <a:fld id="{F75C08D3-FE7E-48C9-9F9C-E77B9C63C2EC}" type="slidenum">
              <a:rPr lang="en-GB" smtClean="0"/>
              <a:t>8</a:t>
            </a:fld>
            <a:endParaRPr lang="en-GB"/>
          </a:p>
        </p:txBody>
      </p:sp>
    </p:spTree>
    <p:extLst>
      <p:ext uri="{BB962C8B-B14F-4D97-AF65-F5344CB8AC3E}">
        <p14:creationId xmlns:p14="http://schemas.microsoft.com/office/powerpoint/2010/main" val="82103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9</a:t>
            </a:fld>
            <a:endParaRPr lang="en-GB"/>
          </a:p>
        </p:txBody>
      </p:sp>
    </p:spTree>
    <p:extLst>
      <p:ext uri="{BB962C8B-B14F-4D97-AF65-F5344CB8AC3E}">
        <p14:creationId xmlns:p14="http://schemas.microsoft.com/office/powerpoint/2010/main" val="2010558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39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04381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8434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866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361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1043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821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7485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5636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6/12/2023</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5669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6/12/2023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4380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69102858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17517EF-BD4D-4055-BDB4-A322C5356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4ED1D7B-6AC4-4F36-985C-77CE9C8438A4}"/>
              </a:ext>
            </a:extLst>
          </p:cNvPr>
          <p:cNvSpPr>
            <a:spLocks noGrp="1"/>
          </p:cNvSpPr>
          <p:nvPr>
            <p:ph type="ctrTitle"/>
          </p:nvPr>
        </p:nvSpPr>
        <p:spPr>
          <a:xfrm>
            <a:off x="901690" y="405575"/>
            <a:ext cx="6430414" cy="1371600"/>
          </a:xfrm>
        </p:spPr>
        <p:txBody>
          <a:bodyPr anchor="ctr">
            <a:normAutofit/>
          </a:bodyPr>
          <a:lstStyle/>
          <a:p>
            <a:r>
              <a:rPr lang="en-US" sz="3100" dirty="0">
                <a:latin typeface="Source Sans Pro Light"/>
                <a:ea typeface="Source Sans Pro SemiBold"/>
              </a:rPr>
              <a:t>Group Development Session 3</a:t>
            </a:r>
            <a:endParaRPr lang="en-GB" sz="3100" dirty="0">
              <a:latin typeface="Source Sans Pro Light" panose="020B0604020202020204" pitchFamily="34" charset="0"/>
              <a:ea typeface="Source Sans Pro SemiBold" panose="020B0603030403020204" pitchFamily="34" charset="0"/>
            </a:endParaRPr>
          </a:p>
        </p:txBody>
      </p:sp>
      <p:sp>
        <p:nvSpPr>
          <p:cNvPr id="75" name="Rectangle 74">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30604" y="1071836"/>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descr="To the Getting Heads Together ERASMUS+ Project Website">
            <a:extLst>
              <a:ext uri="{FF2B5EF4-FFF2-40B4-BE49-F238E27FC236}">
                <a16:creationId xmlns:a16="http://schemas.microsoft.com/office/drawing/2014/main" id="{70ACB27C-F9F3-9DE3-FBE7-7A40625ED6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256323" y="470043"/>
            <a:ext cx="2776899" cy="1242663"/>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6">
            <a:extLst>
              <a:ext uri="{FF2B5EF4-FFF2-40B4-BE49-F238E27FC236}">
                <a16:creationId xmlns:a16="http://schemas.microsoft.com/office/drawing/2014/main" id="{C306FA7F-D408-A133-C77D-01BA5AF69737}"/>
              </a:ext>
            </a:extLst>
          </p:cNvPr>
          <p:cNvSpPr>
            <a:spLocks noGrp="1"/>
          </p:cNvSpPr>
          <p:nvPr>
            <p:ph type="subTitle" idx="1"/>
          </p:nvPr>
        </p:nvSpPr>
        <p:spPr>
          <a:xfrm>
            <a:off x="494784" y="2019466"/>
            <a:ext cx="11036808" cy="1481328"/>
          </a:xfrm>
          <a:solidFill>
            <a:schemeClr val="bg1"/>
          </a:solidFill>
        </p:spPr>
        <p:txBody>
          <a:bodyPr>
            <a:normAutofit/>
          </a:bodyPr>
          <a:lstStyle/>
          <a:p>
            <a:pPr algn="ctr"/>
            <a:r>
              <a:rPr lang="en-US" sz="3200" b="1"/>
              <a:t>Making Sense of School Leadership Programme (MSSL)</a:t>
            </a:r>
            <a:endParaRPr lang="en-GB" sz="3200" b="1"/>
          </a:p>
        </p:txBody>
      </p:sp>
      <p:cxnSp>
        <p:nvCxnSpPr>
          <p:cNvPr id="14" name="Straight Connector 13">
            <a:extLst>
              <a:ext uri="{FF2B5EF4-FFF2-40B4-BE49-F238E27FC236}">
                <a16:creationId xmlns:a16="http://schemas.microsoft.com/office/drawing/2014/main" id="{6F4F9B9C-7E1B-0DAE-D1FE-63E6ADC0F7FE}"/>
              </a:ext>
            </a:extLst>
          </p:cNvPr>
          <p:cNvCxnSpPr>
            <a:cxnSpLocks/>
          </p:cNvCxnSpPr>
          <p:nvPr/>
        </p:nvCxnSpPr>
        <p:spPr>
          <a:xfrm>
            <a:off x="622800" y="3831771"/>
            <a:ext cx="1084638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95920AA-FF05-6FB3-04AE-1B2A519959F9}"/>
              </a:ext>
            </a:extLst>
          </p:cNvPr>
          <p:cNvSpPr txBox="1"/>
          <p:nvPr/>
        </p:nvSpPr>
        <p:spPr>
          <a:xfrm>
            <a:off x="1966291" y="4101933"/>
            <a:ext cx="8259417" cy="830997"/>
          </a:xfrm>
          <a:prstGeom prst="rect">
            <a:avLst/>
          </a:prstGeom>
          <a:noFill/>
        </p:spPr>
        <p:txBody>
          <a:bodyPr wrap="square" rtlCol="0">
            <a:spAutoFit/>
          </a:bodyPr>
          <a:lstStyle/>
          <a:p>
            <a:pPr algn="ctr"/>
            <a:r>
              <a:rPr lang="en-GB" sz="4800" b="1">
                <a:solidFill>
                  <a:srgbClr val="F5A700"/>
                </a:solidFill>
              </a:rPr>
              <a:t>Welcome back</a:t>
            </a:r>
          </a:p>
        </p:txBody>
      </p:sp>
      <p:pic>
        <p:nvPicPr>
          <p:cNvPr id="3" name="Picture 3" descr="Graphical user interface, text, application&#10;&#10;Description automatically generated">
            <a:extLst>
              <a:ext uri="{FF2B5EF4-FFF2-40B4-BE49-F238E27FC236}">
                <a16:creationId xmlns:a16="http://schemas.microsoft.com/office/drawing/2014/main" id="{FDE73434-DDEF-379C-A40A-88044D1EEBF2}"/>
              </a:ext>
            </a:extLst>
          </p:cNvPr>
          <p:cNvPicPr>
            <a:picLocks noChangeAspect="1"/>
          </p:cNvPicPr>
          <p:nvPr/>
        </p:nvPicPr>
        <p:blipFill>
          <a:blip r:embed="rId4"/>
          <a:stretch>
            <a:fillRect/>
          </a:stretch>
        </p:blipFill>
        <p:spPr>
          <a:xfrm>
            <a:off x="5011947" y="5895777"/>
            <a:ext cx="2743200" cy="558595"/>
          </a:xfrm>
          <a:prstGeom prst="rect">
            <a:avLst/>
          </a:prstGeom>
        </p:spPr>
      </p:pic>
    </p:spTree>
    <p:extLst>
      <p:ext uri="{BB962C8B-B14F-4D97-AF65-F5344CB8AC3E}">
        <p14:creationId xmlns:p14="http://schemas.microsoft.com/office/powerpoint/2010/main" val="129764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C1CE5-12C7-5094-6B32-2BBF98598B15}"/>
              </a:ext>
            </a:extLst>
          </p:cNvPr>
          <p:cNvSpPr>
            <a:spLocks noGrp="1"/>
          </p:cNvSpPr>
          <p:nvPr>
            <p:ph type="title"/>
          </p:nvPr>
        </p:nvSpPr>
        <p:spPr/>
        <p:txBody>
          <a:bodyPr/>
          <a:lstStyle/>
          <a:p>
            <a:r>
              <a:rPr lang="en-US"/>
              <a:t>Reflect </a:t>
            </a:r>
          </a:p>
        </p:txBody>
      </p:sp>
      <p:sp>
        <p:nvSpPr>
          <p:cNvPr id="3" name="Content Placeholder 2">
            <a:extLst>
              <a:ext uri="{FF2B5EF4-FFF2-40B4-BE49-F238E27FC236}">
                <a16:creationId xmlns:a16="http://schemas.microsoft.com/office/drawing/2014/main" id="{2B7F07D9-966C-A126-B245-BCEDB9F1F1ED}"/>
              </a:ext>
            </a:extLst>
          </p:cNvPr>
          <p:cNvSpPr>
            <a:spLocks noGrp="1"/>
          </p:cNvSpPr>
          <p:nvPr>
            <p:ph idx="1"/>
          </p:nvPr>
        </p:nvSpPr>
        <p:spPr/>
        <p:txBody>
          <a:bodyPr vert="horz" lIns="91440" tIns="45720" rIns="91440" bIns="45720" rtlCol="0" anchor="t">
            <a:normAutofit/>
          </a:bodyPr>
          <a:lstStyle/>
          <a:p>
            <a:pPr marL="0" indent="0">
              <a:buNone/>
            </a:pPr>
            <a:r>
              <a:rPr lang="en-US"/>
              <a:t>Please use this opportunity to reflect on your learning in a journal or notebook. </a:t>
            </a:r>
          </a:p>
          <a:p>
            <a:pPr marL="0" indent="0">
              <a:buNone/>
            </a:pPr>
            <a:endParaRPr lang="en-US"/>
          </a:p>
        </p:txBody>
      </p:sp>
    </p:spTree>
    <p:extLst>
      <p:ext uri="{BB962C8B-B14F-4D97-AF65-F5344CB8AC3E}">
        <p14:creationId xmlns:p14="http://schemas.microsoft.com/office/powerpoint/2010/main" val="1671052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Next steps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2677656"/>
          </a:xfrm>
          <a:prstGeom prst="rect">
            <a:avLst/>
          </a:prstGeom>
          <a:noFill/>
        </p:spPr>
        <p:txBody>
          <a:bodyPr wrap="square" lIns="91440" tIns="45720" rIns="91440" bIns="45720" rtlCol="0" anchor="t">
            <a:spAutoFit/>
          </a:bodyPr>
          <a:lstStyle/>
          <a:p>
            <a:pPr marL="514350" indent="-514350">
              <a:buAutoNum type="arabicPeriod"/>
            </a:pPr>
            <a:r>
              <a:rPr lang="en-US" sz="2800" err="1"/>
              <a:t>Organise</a:t>
            </a:r>
            <a:r>
              <a:rPr lang="en-US" sz="2800"/>
              <a:t> to meet with your Individual Facilitator.</a:t>
            </a:r>
          </a:p>
          <a:p>
            <a:pPr marL="514350" indent="-514350">
              <a:buAutoNum type="arabicPeriod"/>
            </a:pPr>
            <a:r>
              <a:rPr lang="en-US" sz="2800"/>
              <a:t>Carry out the Experiment (see next slide)</a:t>
            </a:r>
          </a:p>
          <a:p>
            <a:pPr marL="514350" indent="-514350">
              <a:buAutoNum type="arabicPeriod"/>
            </a:pPr>
            <a:r>
              <a:rPr lang="en-US" sz="2800"/>
              <a:t>Meet again with your Individual Facilitator to reflect on your findings.</a:t>
            </a:r>
          </a:p>
          <a:p>
            <a:pPr marL="514350" indent="-514350">
              <a:buAutoNum type="arabicPeriod"/>
            </a:pPr>
            <a:r>
              <a:rPr lang="en-US" sz="2800"/>
              <a:t>Be prepared to talk about your Experiment at the next Group Development Session.</a:t>
            </a:r>
            <a:endParaRPr lang="en-GB" sz="2800"/>
          </a:p>
        </p:txBody>
      </p:sp>
    </p:spTree>
    <p:extLst>
      <p:ext uri="{BB962C8B-B14F-4D97-AF65-F5344CB8AC3E}">
        <p14:creationId xmlns:p14="http://schemas.microsoft.com/office/powerpoint/2010/main" val="3545671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dirty="0"/>
              <a:t>Experiment C</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1815882"/>
          </a:xfrm>
          <a:prstGeom prst="rect">
            <a:avLst/>
          </a:prstGeom>
          <a:noFill/>
        </p:spPr>
        <p:txBody>
          <a:bodyPr wrap="square" rtlCol="0">
            <a:spAutoFit/>
          </a:bodyPr>
          <a:lstStyle/>
          <a:p>
            <a:pPr marL="514350" indent="-514350">
              <a:buAutoNum type="arabicPeriod"/>
            </a:pPr>
            <a:r>
              <a:rPr lang="en-US" sz="2800" dirty="0"/>
              <a:t>Identify wicked problem in your school.</a:t>
            </a:r>
          </a:p>
          <a:p>
            <a:pPr marL="514350" indent="-514350">
              <a:buAutoNum type="arabicPeriod"/>
            </a:pPr>
            <a:r>
              <a:rPr lang="en-GB" sz="2800" dirty="0"/>
              <a:t>Explore possible solutions to this problem with colleagues.</a:t>
            </a:r>
          </a:p>
          <a:p>
            <a:pPr marL="514350" indent="-514350">
              <a:buAutoNum type="arabicPeriod"/>
            </a:pPr>
            <a:r>
              <a:rPr lang="en-GB" sz="2800" dirty="0"/>
              <a:t>Reflect on the differing views about how this problem might be solved.</a:t>
            </a:r>
          </a:p>
        </p:txBody>
      </p:sp>
    </p:spTree>
    <p:extLst>
      <p:ext uri="{BB962C8B-B14F-4D97-AF65-F5344CB8AC3E}">
        <p14:creationId xmlns:p14="http://schemas.microsoft.com/office/powerpoint/2010/main" val="188250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Thank you!</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2677656"/>
          </a:xfrm>
          <a:prstGeom prst="rect">
            <a:avLst/>
          </a:prstGeom>
          <a:noFill/>
        </p:spPr>
        <p:txBody>
          <a:bodyPr wrap="square" rtlCol="0">
            <a:spAutoFit/>
          </a:bodyPr>
          <a:lstStyle/>
          <a:p>
            <a:r>
              <a:rPr lang="en-US" sz="2800"/>
              <a:t>Thank you for your participation and contributions today.</a:t>
            </a:r>
          </a:p>
          <a:p>
            <a:endParaRPr lang="en-US" sz="2800"/>
          </a:p>
          <a:p>
            <a:r>
              <a:rPr lang="en-US" sz="2800"/>
              <a:t>If you have questions, please contact me:</a:t>
            </a:r>
          </a:p>
          <a:p>
            <a:endParaRPr lang="en-GB" sz="2800"/>
          </a:p>
          <a:p>
            <a:r>
              <a:rPr lang="en-GB" sz="2800"/>
              <a:t>By phone: </a:t>
            </a:r>
          </a:p>
          <a:p>
            <a:r>
              <a:rPr lang="en-GB" sz="2800"/>
              <a:t>By email: </a:t>
            </a:r>
          </a:p>
        </p:txBody>
      </p:sp>
    </p:spTree>
    <p:extLst>
      <p:ext uri="{BB962C8B-B14F-4D97-AF65-F5344CB8AC3E}">
        <p14:creationId xmlns:p14="http://schemas.microsoft.com/office/powerpoint/2010/main" val="1634551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Where are we now?</a:t>
            </a:r>
            <a:endParaRPr lang="en-GB"/>
          </a:p>
        </p:txBody>
      </p:sp>
      <p:pic>
        <p:nvPicPr>
          <p:cNvPr id="20" name="Picture 2" descr="To the Getting Heads Together ERASMUS+ Project Website">
            <a:extLst>
              <a:ext uri="{FF2B5EF4-FFF2-40B4-BE49-F238E27FC236}">
                <a16:creationId xmlns:a16="http://schemas.microsoft.com/office/drawing/2014/main" id="{DEBBC951-3047-5727-A564-C26FF519DC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a:extLst>
              <a:ext uri="{FF2B5EF4-FFF2-40B4-BE49-F238E27FC236}">
                <a16:creationId xmlns:a16="http://schemas.microsoft.com/office/drawing/2014/main" id="{D584ACDB-7E8E-F3DB-E3DA-63CE4450B9F2}"/>
              </a:ext>
            </a:extLst>
          </p:cNvPr>
          <p:cNvPicPr>
            <a:picLocks noChangeAspect="1"/>
          </p:cNvPicPr>
          <p:nvPr/>
        </p:nvPicPr>
        <p:blipFill>
          <a:blip r:embed="rId4"/>
          <a:stretch>
            <a:fillRect/>
          </a:stretch>
        </p:blipFill>
        <p:spPr>
          <a:xfrm>
            <a:off x="943155" y="2683320"/>
            <a:ext cx="9931879" cy="2569662"/>
          </a:xfrm>
          <a:prstGeom prst="rect">
            <a:avLst/>
          </a:prstGeom>
        </p:spPr>
      </p:pic>
      <p:sp>
        <p:nvSpPr>
          <p:cNvPr id="4" name="Rectangle 3">
            <a:extLst>
              <a:ext uri="{FF2B5EF4-FFF2-40B4-BE49-F238E27FC236}">
                <a16:creationId xmlns:a16="http://schemas.microsoft.com/office/drawing/2014/main" id="{FBB91768-9FCB-8D14-CEC9-D2C751D9EA9F}"/>
              </a:ext>
            </a:extLst>
          </p:cNvPr>
          <p:cNvSpPr/>
          <p:nvPr/>
        </p:nvSpPr>
        <p:spPr>
          <a:xfrm>
            <a:off x="7151173" y="2913601"/>
            <a:ext cx="1912188" cy="877019"/>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3906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a:xfrm>
            <a:off x="768694" y="595999"/>
            <a:ext cx="6615953" cy="1243584"/>
          </a:xfrm>
        </p:spPr>
        <p:txBody>
          <a:bodyPr vert="horz" lIns="91440" tIns="45720" rIns="91440" bIns="45720" rtlCol="0" anchor="ctr">
            <a:normAutofit/>
          </a:bodyPr>
          <a:lstStyle/>
          <a:p>
            <a:pPr>
              <a:spcAft>
                <a:spcPts val="800"/>
              </a:spcAft>
            </a:pPr>
            <a:r>
              <a:rPr lang="en-US" sz="2900"/>
              <a:t>Reflections on Experiments</a:t>
            </a:r>
            <a:endParaRPr lang="en-US" sz="2900">
              <a:effectLst/>
            </a:endParaRPr>
          </a:p>
        </p:txBody>
      </p:sp>
      <p:sp>
        <p:nvSpPr>
          <p:cNvPr id="9" name="TextBox 8">
            <a:extLst>
              <a:ext uri="{FF2B5EF4-FFF2-40B4-BE49-F238E27FC236}">
                <a16:creationId xmlns:a16="http://schemas.microsoft.com/office/drawing/2014/main" id="{9F8F6523-7E98-401F-A04E-30617DB22B86}"/>
              </a:ext>
            </a:extLst>
          </p:cNvPr>
          <p:cNvSpPr txBox="1"/>
          <p:nvPr/>
        </p:nvSpPr>
        <p:spPr>
          <a:xfrm>
            <a:off x="438912" y="2514600"/>
            <a:ext cx="4837176" cy="3666744"/>
          </a:xfrm>
          <a:prstGeom prst="rect">
            <a:avLst/>
          </a:prstGeom>
        </p:spPr>
        <p:txBody>
          <a:bodyPr vert="horz" lIns="91440" tIns="45720" rIns="91440" bIns="45720" rtlCol="0">
            <a:normAutofit/>
          </a:bodyPr>
          <a:lstStyle/>
          <a:p>
            <a:pPr>
              <a:lnSpc>
                <a:spcPct val="110000"/>
              </a:lnSpc>
              <a:spcAft>
                <a:spcPts val="800"/>
              </a:spcAft>
            </a:pPr>
            <a:endParaRPr lang="en-US">
              <a:solidFill>
                <a:schemeClr val="accent1"/>
              </a:solidFill>
              <a:effectLst/>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FDE1395D-ECA9-4E94-B1AB-1405200F98EE}"/>
              </a:ext>
            </a:extLst>
          </p:cNvPr>
          <p:cNvPicPr>
            <a:picLocks noChangeAspect="1"/>
          </p:cNvPicPr>
          <p:nvPr/>
        </p:nvPicPr>
        <p:blipFill>
          <a:blip r:embed="rId3"/>
          <a:stretch>
            <a:fillRect/>
          </a:stretch>
        </p:blipFill>
        <p:spPr>
          <a:xfrm>
            <a:off x="8183431" y="595999"/>
            <a:ext cx="3239875" cy="3215456"/>
          </a:xfrm>
          <a:prstGeom prst="rect">
            <a:avLst/>
          </a:prstGeom>
        </p:spPr>
      </p:pic>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646B473-2619-E2E7-4BC4-B6C988DE0AB5}"/>
              </a:ext>
            </a:extLst>
          </p:cNvPr>
          <p:cNvSpPr txBox="1"/>
          <p:nvPr/>
        </p:nvSpPr>
        <p:spPr>
          <a:xfrm>
            <a:off x="768694" y="2833141"/>
            <a:ext cx="7252561" cy="2677656"/>
          </a:xfrm>
          <a:prstGeom prst="rect">
            <a:avLst/>
          </a:prstGeom>
          <a:noFill/>
        </p:spPr>
        <p:txBody>
          <a:bodyPr wrap="square" rtlCol="0">
            <a:spAutoFit/>
          </a:bodyPr>
          <a:lstStyle/>
          <a:p>
            <a:r>
              <a:rPr lang="en-US" sz="2400"/>
              <a:t>Making sense of your Experimental findings:</a:t>
            </a:r>
          </a:p>
          <a:p>
            <a:endParaRPr lang="en-GB" sz="2400"/>
          </a:p>
          <a:p>
            <a:pPr marL="342900" indent="-342900">
              <a:buFont typeface="Arial" panose="020B0604020202020204" pitchFamily="34" charset="0"/>
              <a:buChar char="•"/>
            </a:pPr>
            <a:r>
              <a:rPr lang="en-GB" sz="2400"/>
              <a:t>Share your hypothesis, findings and reflections with your partner/group (5 minutes)</a:t>
            </a:r>
          </a:p>
          <a:p>
            <a:pPr marL="342900" indent="-342900">
              <a:buFont typeface="Arial" panose="020B0604020202020204" pitchFamily="34" charset="0"/>
              <a:buChar char="•"/>
            </a:pPr>
            <a:r>
              <a:rPr lang="en-GB" sz="2400"/>
              <a:t>Answer the questions others put to you (10 minutes).</a:t>
            </a:r>
          </a:p>
          <a:p>
            <a:endParaRPr lang="en-GB" sz="2400"/>
          </a:p>
        </p:txBody>
      </p:sp>
    </p:spTree>
    <p:extLst>
      <p:ext uri="{BB962C8B-B14F-4D97-AF65-F5344CB8AC3E}">
        <p14:creationId xmlns:p14="http://schemas.microsoft.com/office/powerpoint/2010/main" val="1100607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C2E2-3508-94A6-3576-90C5E0B8AE3A}"/>
              </a:ext>
            </a:extLst>
          </p:cNvPr>
          <p:cNvSpPr>
            <a:spLocks noGrp="1"/>
          </p:cNvSpPr>
          <p:nvPr>
            <p:ph type="title"/>
          </p:nvPr>
        </p:nvSpPr>
        <p:spPr>
          <a:xfrm>
            <a:off x="1116468" y="701638"/>
            <a:ext cx="5599126" cy="920696"/>
          </a:xfrm>
        </p:spPr>
        <p:txBody>
          <a:bodyPr>
            <a:normAutofit/>
          </a:bodyPr>
          <a:lstStyle/>
          <a:p>
            <a:r>
              <a:rPr lang="en-US"/>
              <a:t>Wicked Problems</a:t>
            </a:r>
          </a:p>
        </p:txBody>
      </p:sp>
      <p:graphicFrame>
        <p:nvGraphicFramePr>
          <p:cNvPr id="6" name="Content Placeholder 2">
            <a:extLst>
              <a:ext uri="{FF2B5EF4-FFF2-40B4-BE49-F238E27FC236}">
                <a16:creationId xmlns:a16="http://schemas.microsoft.com/office/drawing/2014/main" id="{A1FE5987-230D-B515-4F18-E2741E2FD358}"/>
              </a:ext>
            </a:extLst>
          </p:cNvPr>
          <p:cNvGraphicFramePr>
            <a:graphicFrameLocks noGrp="1"/>
          </p:cNvGraphicFramePr>
          <p:nvPr>
            <p:ph idx="1"/>
            <p:extLst>
              <p:ext uri="{D42A27DB-BD31-4B8C-83A1-F6EECF244321}">
                <p14:modId xmlns:p14="http://schemas.microsoft.com/office/powerpoint/2010/main" val="2458261480"/>
              </p:ext>
            </p:extLst>
          </p:nvPr>
        </p:nvGraphicFramePr>
        <p:xfrm>
          <a:off x="996546" y="1754348"/>
          <a:ext cx="9943974" cy="4769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descr="To the Getting Heads Together ERASMUS+ Project Website">
            <a:extLst>
              <a:ext uri="{FF2B5EF4-FFF2-40B4-BE49-F238E27FC236}">
                <a16:creationId xmlns:a16="http://schemas.microsoft.com/office/drawing/2014/main" id="{EAD9CD13-F565-C6FE-D524-40C5D15B3EF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86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Wicked Problems</a:t>
            </a:r>
            <a:endParaRPr lang="en-GB"/>
          </a:p>
        </p:txBody>
      </p:sp>
      <p:graphicFrame>
        <p:nvGraphicFramePr>
          <p:cNvPr id="5" name="Content Placeholder 2">
            <a:extLst>
              <a:ext uri="{FF2B5EF4-FFF2-40B4-BE49-F238E27FC236}">
                <a16:creationId xmlns:a16="http://schemas.microsoft.com/office/drawing/2014/main" id="{F808C596-5DA2-05DD-D8FE-193F478A5350}"/>
              </a:ext>
            </a:extLst>
          </p:cNvPr>
          <p:cNvGraphicFramePr>
            <a:graphicFrameLocks noGrp="1"/>
          </p:cNvGraphicFramePr>
          <p:nvPr>
            <p:ph idx="1"/>
            <p:extLst>
              <p:ext uri="{D42A27DB-BD31-4B8C-83A1-F6EECF244321}">
                <p14:modId xmlns:p14="http://schemas.microsoft.com/office/powerpoint/2010/main" val="254623170"/>
              </p:ext>
            </p:extLst>
          </p:nvPr>
        </p:nvGraphicFramePr>
        <p:xfrm>
          <a:off x="905706" y="2023673"/>
          <a:ext cx="10377990" cy="4416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descr="To the Getting Heads Together ERASMUS+ Project Website">
            <a:extLst>
              <a:ext uri="{FF2B5EF4-FFF2-40B4-BE49-F238E27FC236}">
                <a16:creationId xmlns:a16="http://schemas.microsoft.com/office/drawing/2014/main" id="{D2098CFD-5A8D-1A0E-CDFD-3163DD1B690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67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Relevance for school leaders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graphicFrame>
        <p:nvGraphicFramePr>
          <p:cNvPr id="5" name="Content Placeholder 2">
            <a:extLst>
              <a:ext uri="{FF2B5EF4-FFF2-40B4-BE49-F238E27FC236}">
                <a16:creationId xmlns:a16="http://schemas.microsoft.com/office/drawing/2014/main" id="{B4945917-1F82-96BD-BC61-788F5737259E}"/>
              </a:ext>
            </a:extLst>
          </p:cNvPr>
          <p:cNvGraphicFramePr>
            <a:graphicFrameLocks/>
          </p:cNvGraphicFramePr>
          <p:nvPr>
            <p:extLst>
              <p:ext uri="{D42A27DB-BD31-4B8C-83A1-F6EECF244321}">
                <p14:modId xmlns:p14="http://schemas.microsoft.com/office/powerpoint/2010/main" val="2272245541"/>
              </p:ext>
            </p:extLst>
          </p:nvPr>
        </p:nvGraphicFramePr>
        <p:xfrm>
          <a:off x="879780" y="1963711"/>
          <a:ext cx="10692626" cy="403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96D05632-A55E-EA1A-D644-340104993184}"/>
              </a:ext>
            </a:extLst>
          </p:cNvPr>
          <p:cNvSpPr txBox="1"/>
          <p:nvPr/>
        </p:nvSpPr>
        <p:spPr>
          <a:xfrm>
            <a:off x="879780" y="6156269"/>
            <a:ext cx="7666132" cy="246221"/>
          </a:xfrm>
          <a:prstGeom prst="rect">
            <a:avLst/>
          </a:prstGeom>
          <a:noFill/>
        </p:spPr>
        <p:txBody>
          <a:bodyPr wrap="square" rtlCol="0">
            <a:spAutoFit/>
          </a:bodyPr>
          <a:lstStyle/>
          <a:p>
            <a:r>
              <a:rPr lang="en-US" sz="1000" i="1"/>
              <a:t>(Stacey, 1996; Wallace, 1996; Harte and Jelinek, 1999; Morrison, 2002; Hawkins and James, 2018)</a:t>
            </a:r>
            <a:endParaRPr lang="en-GB" sz="1000"/>
          </a:p>
        </p:txBody>
      </p:sp>
      <p:pic>
        <p:nvPicPr>
          <p:cNvPr id="7" name="Picture 2" descr="To the Getting Heads Together ERASMUS+ Project Website">
            <a:extLst>
              <a:ext uri="{FF2B5EF4-FFF2-40B4-BE49-F238E27FC236}">
                <a16:creationId xmlns:a16="http://schemas.microsoft.com/office/drawing/2014/main" id="{28885100-C071-49FA-100C-F886929972D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35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Case Studies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5262979"/>
          </a:xfrm>
          <a:prstGeom prst="rect">
            <a:avLst/>
          </a:prstGeom>
          <a:noFill/>
        </p:spPr>
        <p:txBody>
          <a:bodyPr wrap="square" lIns="91440" tIns="45720" rIns="91440" bIns="45720" rtlCol="0" anchor="t">
            <a:spAutoFit/>
          </a:bodyPr>
          <a:lstStyle/>
          <a:p>
            <a:r>
              <a:rPr lang="en-US" sz="2800" b="1" dirty="0">
                <a:solidFill>
                  <a:schemeClr val="bg2">
                    <a:lumMod val="95000"/>
                  </a:schemeClr>
                </a:solidFill>
              </a:rPr>
              <a:t>1: </a:t>
            </a:r>
            <a:r>
              <a:rPr lang="en-US" sz="2800" dirty="0">
                <a:solidFill>
                  <a:schemeClr val="bg2">
                    <a:lumMod val="95000"/>
                  </a:schemeClr>
                </a:solidFill>
              </a:rPr>
              <a:t>A wicked cultural problem</a:t>
            </a:r>
            <a:endParaRPr lang="en-US" dirty="0">
              <a:solidFill>
                <a:schemeClr val="bg2">
                  <a:lumMod val="95000"/>
                </a:schemeClr>
              </a:solidFill>
            </a:endParaRPr>
          </a:p>
          <a:p>
            <a:endParaRPr lang="en-US" sz="2800" b="1">
              <a:solidFill>
                <a:schemeClr val="bg2">
                  <a:lumMod val="95000"/>
                </a:schemeClr>
              </a:solidFill>
            </a:endParaRPr>
          </a:p>
          <a:p>
            <a:r>
              <a:rPr lang="en-US" sz="2800" b="1" dirty="0">
                <a:solidFill>
                  <a:schemeClr val="bg2">
                    <a:lumMod val="95000"/>
                  </a:schemeClr>
                </a:solidFill>
              </a:rPr>
              <a:t>2: </a:t>
            </a:r>
            <a:r>
              <a:rPr lang="en-US" sz="2800" dirty="0">
                <a:solidFill>
                  <a:schemeClr val="bg2">
                    <a:lumMod val="95000"/>
                  </a:schemeClr>
                </a:solidFill>
              </a:rPr>
              <a:t>A wicked student problem</a:t>
            </a:r>
            <a:endParaRPr lang="en-US" dirty="0">
              <a:solidFill>
                <a:schemeClr val="bg2">
                  <a:lumMod val="95000"/>
                </a:schemeClr>
              </a:solidFill>
            </a:endParaRPr>
          </a:p>
          <a:p>
            <a:endParaRPr lang="en-US" sz="2800"/>
          </a:p>
          <a:p>
            <a:r>
              <a:rPr lang="en-US" sz="2800" b="1" dirty="0">
                <a:solidFill>
                  <a:schemeClr val="bg2">
                    <a:lumMod val="85000"/>
                  </a:schemeClr>
                </a:solidFill>
              </a:rPr>
              <a:t>3: </a:t>
            </a:r>
            <a:r>
              <a:rPr lang="en-US" sz="2800" dirty="0">
                <a:solidFill>
                  <a:schemeClr val="bg2">
                    <a:lumMod val="85000"/>
                  </a:schemeClr>
                </a:solidFill>
              </a:rPr>
              <a:t>A wicked curriculum problem</a:t>
            </a:r>
          </a:p>
          <a:p>
            <a:endParaRPr lang="en-US" sz="2800" dirty="0">
              <a:solidFill>
                <a:schemeClr val="bg2">
                  <a:lumMod val="85000"/>
                </a:schemeClr>
              </a:solidFill>
            </a:endParaRPr>
          </a:p>
          <a:p>
            <a:r>
              <a:rPr lang="en-US" sz="2800" b="1" dirty="0">
                <a:solidFill>
                  <a:schemeClr val="bg2">
                    <a:lumMod val="85000"/>
                  </a:schemeClr>
                </a:solidFill>
              </a:rPr>
              <a:t>4: </a:t>
            </a:r>
            <a:r>
              <a:rPr lang="en-US" sz="2800" dirty="0">
                <a:solidFill>
                  <a:schemeClr val="bg2">
                    <a:lumMod val="85000"/>
                  </a:schemeClr>
                </a:solidFill>
              </a:rPr>
              <a:t>A wicked teacher development problem</a:t>
            </a:r>
          </a:p>
          <a:p>
            <a:endParaRPr lang="en-US" sz="2800"/>
          </a:p>
          <a:p>
            <a:r>
              <a:rPr lang="en-US" sz="2800" b="1" dirty="0"/>
              <a:t>5: </a:t>
            </a:r>
            <a:r>
              <a:rPr lang="en-US" sz="2800" dirty="0"/>
              <a:t>A wicked school improvement problem</a:t>
            </a:r>
          </a:p>
          <a:p>
            <a:endParaRPr lang="en-US" sz="2800"/>
          </a:p>
          <a:p>
            <a:endParaRPr lang="en-US" sz="2800"/>
          </a:p>
          <a:p>
            <a:endParaRPr lang="en-GB" sz="2800"/>
          </a:p>
        </p:txBody>
      </p:sp>
    </p:spTree>
    <p:extLst>
      <p:ext uri="{BB962C8B-B14F-4D97-AF65-F5344CB8AC3E}">
        <p14:creationId xmlns:p14="http://schemas.microsoft.com/office/powerpoint/2010/main" val="235935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a:xfrm>
            <a:off x="768694" y="595999"/>
            <a:ext cx="6615953" cy="1243584"/>
          </a:xfrm>
        </p:spPr>
        <p:txBody>
          <a:bodyPr vert="horz" lIns="91440" tIns="45720" rIns="91440" bIns="45720" rtlCol="0" anchor="ctr">
            <a:normAutofit/>
          </a:bodyPr>
          <a:lstStyle/>
          <a:p>
            <a:pPr>
              <a:spcAft>
                <a:spcPts val="800"/>
              </a:spcAft>
            </a:pPr>
            <a:r>
              <a:rPr lang="en-US" sz="2900"/>
              <a:t>Reflections on Experiments</a:t>
            </a:r>
            <a:endParaRPr lang="en-US" sz="2900">
              <a:effectLst/>
            </a:endParaRPr>
          </a:p>
        </p:txBody>
      </p:sp>
      <p:sp>
        <p:nvSpPr>
          <p:cNvPr id="9" name="TextBox 8">
            <a:extLst>
              <a:ext uri="{FF2B5EF4-FFF2-40B4-BE49-F238E27FC236}">
                <a16:creationId xmlns:a16="http://schemas.microsoft.com/office/drawing/2014/main" id="{9F8F6523-7E98-401F-A04E-30617DB22B86}"/>
              </a:ext>
            </a:extLst>
          </p:cNvPr>
          <p:cNvSpPr txBox="1"/>
          <p:nvPr/>
        </p:nvSpPr>
        <p:spPr>
          <a:xfrm>
            <a:off x="438912" y="2514600"/>
            <a:ext cx="4837176" cy="3666744"/>
          </a:xfrm>
          <a:prstGeom prst="rect">
            <a:avLst/>
          </a:prstGeom>
        </p:spPr>
        <p:txBody>
          <a:bodyPr vert="horz" lIns="91440" tIns="45720" rIns="91440" bIns="45720" rtlCol="0">
            <a:normAutofit/>
          </a:bodyPr>
          <a:lstStyle/>
          <a:p>
            <a:pPr>
              <a:lnSpc>
                <a:spcPct val="110000"/>
              </a:lnSpc>
              <a:spcAft>
                <a:spcPts val="800"/>
              </a:spcAft>
            </a:pPr>
            <a:endParaRPr lang="en-US">
              <a:solidFill>
                <a:schemeClr val="accent1"/>
              </a:solidFill>
              <a:effectLst/>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FDE1395D-ECA9-4E94-B1AB-1405200F98EE}"/>
              </a:ext>
            </a:extLst>
          </p:cNvPr>
          <p:cNvPicPr>
            <a:picLocks noChangeAspect="1"/>
          </p:cNvPicPr>
          <p:nvPr/>
        </p:nvPicPr>
        <p:blipFill>
          <a:blip r:embed="rId3"/>
          <a:stretch>
            <a:fillRect/>
          </a:stretch>
        </p:blipFill>
        <p:spPr>
          <a:xfrm>
            <a:off x="8183431" y="595999"/>
            <a:ext cx="3239875" cy="3215456"/>
          </a:xfrm>
          <a:prstGeom prst="rect">
            <a:avLst/>
          </a:prstGeom>
        </p:spPr>
      </p:pic>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646B473-2619-E2E7-4BC4-B6C988DE0AB5}"/>
              </a:ext>
            </a:extLst>
          </p:cNvPr>
          <p:cNvSpPr txBox="1"/>
          <p:nvPr/>
        </p:nvSpPr>
        <p:spPr>
          <a:xfrm>
            <a:off x="768694" y="2833141"/>
            <a:ext cx="7252561" cy="2677656"/>
          </a:xfrm>
          <a:prstGeom prst="rect">
            <a:avLst/>
          </a:prstGeom>
          <a:noFill/>
        </p:spPr>
        <p:txBody>
          <a:bodyPr wrap="square" rtlCol="0">
            <a:spAutoFit/>
          </a:bodyPr>
          <a:lstStyle/>
          <a:p>
            <a:r>
              <a:rPr lang="en-US" sz="2400"/>
              <a:t>Making sense of your Experimental findings:</a:t>
            </a:r>
          </a:p>
          <a:p>
            <a:endParaRPr lang="en-GB" sz="2400"/>
          </a:p>
          <a:p>
            <a:pPr marL="342900" indent="-342900">
              <a:buFont typeface="Arial" panose="020B0604020202020204" pitchFamily="34" charset="0"/>
              <a:buChar char="•"/>
            </a:pPr>
            <a:r>
              <a:rPr lang="en-GB" sz="2400"/>
              <a:t>Share your hypothesis, findings and reflections with your partner/group (5 minutes)</a:t>
            </a:r>
          </a:p>
          <a:p>
            <a:pPr marL="342900" indent="-342900">
              <a:buFont typeface="Arial" panose="020B0604020202020204" pitchFamily="34" charset="0"/>
              <a:buChar char="•"/>
            </a:pPr>
            <a:r>
              <a:rPr lang="en-GB" sz="2400"/>
              <a:t>Answer the questions others put to you (10 minutes).</a:t>
            </a:r>
          </a:p>
          <a:p>
            <a:endParaRPr lang="en-GB" sz="2400"/>
          </a:p>
        </p:txBody>
      </p:sp>
    </p:spTree>
    <p:extLst>
      <p:ext uri="{BB962C8B-B14F-4D97-AF65-F5344CB8AC3E}">
        <p14:creationId xmlns:p14="http://schemas.microsoft.com/office/powerpoint/2010/main" val="171483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dirty="0"/>
              <a:t>Case Study 5</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3749553"/>
          </a:xfrm>
          <a:prstGeom prst="rect">
            <a:avLst/>
          </a:prstGeom>
          <a:noFill/>
        </p:spPr>
        <p:txBody>
          <a:bodyPr wrap="square" rtlCol="0">
            <a:spAutoFit/>
          </a:bodyPr>
          <a:lstStyle/>
          <a:p>
            <a:pPr>
              <a:lnSpc>
                <a:spcPct val="107000"/>
              </a:lnSpc>
              <a:spcAft>
                <a:spcPts val="800"/>
              </a:spcAft>
            </a:pPr>
            <a:r>
              <a:rPr lang="en-GB"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Questions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Consider how the complexity of schools creates challenges for senior leaders in trying to establish priorities and improve their schools. These questions may help structure your thinking:</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To what extent do you agree that the school is improving? </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To what extent are senior leaders coming to terms with complexity?</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Does the list of dilemmas produced by the senior team resonate with your assessment of the school’s problems? </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Are the priorities suggested by each group equally valid and appropriate? If not, why not?</a:t>
            </a:r>
          </a:p>
          <a:p>
            <a:pPr marL="342900" lvl="0" indent="-342900">
              <a:lnSpc>
                <a:spcPct val="107000"/>
              </a:lnSpc>
              <a:spcAft>
                <a:spcPts val="800"/>
              </a:spcAft>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might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Saahen</a:t>
            </a:r>
            <a:r>
              <a:rPr lang="en-GB" sz="1800" dirty="0">
                <a:effectLst/>
                <a:latin typeface="Calibri" panose="020F0502020204030204" pitchFamily="34" charset="0"/>
                <a:ea typeface="Calibri" panose="020F0502020204030204" pitchFamily="34" charset="0"/>
                <a:cs typeface="Times New Roman" panose="02020603050405020304" pitchFamily="18" charset="0"/>
              </a:rPr>
              <a:t> do to encourage his team to be more nuanced in their thinking about the school’s problems?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Once you have discussed the above, attempt to write down a brief answer to the following questions:</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Why is school improvement so complex?</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What can we do as school leaders to respond more effectively to complexity?</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46564276"/>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12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AccentBoxVTI</vt:lpstr>
      <vt:lpstr>Group Development Session 3</vt:lpstr>
      <vt:lpstr>Where are we now?</vt:lpstr>
      <vt:lpstr>Reflections on Experiments</vt:lpstr>
      <vt:lpstr>Wicked Problems</vt:lpstr>
      <vt:lpstr>Wicked Problems</vt:lpstr>
      <vt:lpstr>Relevance for school leaders</vt:lpstr>
      <vt:lpstr>Case Studies</vt:lpstr>
      <vt:lpstr>Reflections on Experiments</vt:lpstr>
      <vt:lpstr>Case Study 5</vt:lpstr>
      <vt:lpstr>Reflect </vt:lpstr>
      <vt:lpstr>Next steps</vt:lpstr>
      <vt:lpstr>Experiment C</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Output 2:  Transformational Growth</dc:title>
  <dc:creator>Kathryn Morgan</dc:creator>
  <cp:revision>14</cp:revision>
  <dcterms:created xsi:type="dcterms:W3CDTF">2021-12-13T09:58:15Z</dcterms:created>
  <dcterms:modified xsi:type="dcterms:W3CDTF">2023-06-13T00:53:10Z</dcterms:modified>
</cp:coreProperties>
</file>